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3"/>
  </p:handoutMasterIdLst>
  <p:sldIdLst>
    <p:sldId id="256" r:id="rId2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87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73"/>
    <p:restoredTop sz="96248"/>
  </p:normalViewPr>
  <p:slideViewPr>
    <p:cSldViewPr snapToGrid="0" snapToObjects="1" showGuides="1">
      <p:cViewPr varScale="1">
        <p:scale>
          <a:sx n="156" d="100"/>
          <a:sy n="156" d="100"/>
        </p:scale>
        <p:origin x="1000" y="17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5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C9BB12-59AC-43A1-87FD-C32B61F749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4839BF-57A9-4531-BA2C-FAD86B0A47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F6084-6D5E-4E73-A672-0ADF10A03EDB}" type="datetimeFigureOut">
              <a:rPr lang="en-DE" smtClean="0"/>
              <a:t>2/16/22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0D6FB3-629D-4CFC-96C2-B6E9DA7439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8F627C-FC92-4B92-BFDE-E21EF61592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600C8-34AF-4F6E-816A-69DF22E83B2C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34909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B0CBE2CD-7658-244A-B794-995A90FEBE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2875" y="554038"/>
            <a:ext cx="2881313" cy="674031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>
                <a:solidFill>
                  <a:srgbClr val="323872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Put Here the Title of Your Poster and Adjust the Font Size if Needed</a:t>
            </a:r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B6689AAD-558C-A94D-9FEA-5F42A22138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2875" y="1250904"/>
            <a:ext cx="2881313" cy="203134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Author</a:t>
            </a:r>
          </a:p>
        </p:txBody>
      </p:sp>
      <p:sp>
        <p:nvSpPr>
          <p:cNvPr id="45" name="Text Placeholder 17">
            <a:extLst>
              <a:ext uri="{FF2B5EF4-FFF2-40B4-BE49-F238E27FC236}">
                <a16:creationId xmlns:a16="http://schemas.microsoft.com/office/drawing/2014/main" id="{1468222F-B9ED-8947-8198-8135C26582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0500" y="2133793"/>
            <a:ext cx="2881313" cy="396894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  <a:p>
            <a:pPr lvl="0"/>
            <a:endParaRPr lang="en-US" dirty="0"/>
          </a:p>
        </p:txBody>
      </p:sp>
      <p:sp>
        <p:nvSpPr>
          <p:cNvPr id="47" name="Text Placeholder 17">
            <a:extLst>
              <a:ext uri="{FF2B5EF4-FFF2-40B4-BE49-F238E27FC236}">
                <a16:creationId xmlns:a16="http://schemas.microsoft.com/office/drawing/2014/main" id="{470BA959-725A-9D43-BF4C-5572C88320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0502" y="2876985"/>
            <a:ext cx="2881313" cy="507694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What are your objectives with the doctorate? Also personal objectives are welcome!</a:t>
            </a:r>
          </a:p>
          <a:p>
            <a:pPr lvl="0"/>
            <a:endParaRPr lang="en-US" dirty="0"/>
          </a:p>
        </p:txBody>
      </p:sp>
      <p:cxnSp>
        <p:nvCxnSpPr>
          <p:cNvPr id="49" name="Gerade Verbindung 48">
            <a:extLst>
              <a:ext uri="{FF2B5EF4-FFF2-40B4-BE49-F238E27FC236}">
                <a16:creationId xmlns:a16="http://schemas.microsoft.com/office/drawing/2014/main" id="{609088F9-22F8-114A-B2FD-83DD55963352}"/>
              </a:ext>
            </a:extLst>
          </p:cNvPr>
          <p:cNvCxnSpPr>
            <a:cxnSpLocks/>
          </p:cNvCxnSpPr>
          <p:nvPr userDrawn="1"/>
        </p:nvCxnSpPr>
        <p:spPr>
          <a:xfrm>
            <a:off x="3078853" y="187486"/>
            <a:ext cx="0" cy="40736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Gerade Verbindung 49">
            <a:extLst>
              <a:ext uri="{FF2B5EF4-FFF2-40B4-BE49-F238E27FC236}">
                <a16:creationId xmlns:a16="http://schemas.microsoft.com/office/drawing/2014/main" id="{C16D464A-8731-6E4F-87A1-502A0D2D13FE}"/>
              </a:ext>
            </a:extLst>
          </p:cNvPr>
          <p:cNvCxnSpPr>
            <a:cxnSpLocks/>
          </p:cNvCxnSpPr>
          <p:nvPr userDrawn="1"/>
        </p:nvCxnSpPr>
        <p:spPr>
          <a:xfrm>
            <a:off x="6012656" y="187486"/>
            <a:ext cx="0" cy="40736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 Placeholder 17">
            <a:extLst>
              <a:ext uri="{FF2B5EF4-FFF2-40B4-BE49-F238E27FC236}">
                <a16:creationId xmlns:a16="http://schemas.microsoft.com/office/drawing/2014/main" id="{F2383BE4-D890-6C4F-9079-2999EE521D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0501" y="3600441"/>
            <a:ext cx="2881313" cy="396894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Are you following a methodology yet? </a:t>
            </a:r>
          </a:p>
          <a:p>
            <a:pPr lvl="0"/>
            <a:endParaRPr lang="en-US" dirty="0"/>
          </a:p>
        </p:txBody>
      </p:sp>
      <p:sp>
        <p:nvSpPr>
          <p:cNvPr id="75" name="Text Placeholder 17">
            <a:extLst>
              <a:ext uri="{FF2B5EF4-FFF2-40B4-BE49-F238E27FC236}">
                <a16:creationId xmlns:a16="http://schemas.microsoft.com/office/drawing/2014/main" id="{E0F51DCA-3FD9-F64C-9376-132AA743F96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2868" y="2869492"/>
            <a:ext cx="2838407" cy="396894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you already defined research questions: what are they?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79" name="Text Placeholder 17">
            <a:extLst>
              <a:ext uri="{FF2B5EF4-FFF2-40B4-BE49-F238E27FC236}">
                <a16:creationId xmlns:a16="http://schemas.microsoft.com/office/drawing/2014/main" id="{EFEB45C0-6507-7145-AC87-DB32904566D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122868" y="390953"/>
            <a:ext cx="2838407" cy="507694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problem are you addressing in your doctorate? What is your field of action?</a:t>
            </a:r>
          </a:p>
          <a:p>
            <a:pPr lvl="0"/>
            <a:r>
              <a:rPr lang="en-US" dirty="0"/>
              <a:t>  </a:t>
            </a:r>
          </a:p>
        </p:txBody>
      </p:sp>
      <p:sp>
        <p:nvSpPr>
          <p:cNvPr id="81" name="Text Placeholder 17">
            <a:extLst>
              <a:ext uri="{FF2B5EF4-FFF2-40B4-BE49-F238E27FC236}">
                <a16:creationId xmlns:a16="http://schemas.microsoft.com/office/drawing/2014/main" id="{153DD18A-6D23-A747-890F-ABF715D9E11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49659" y="2869492"/>
            <a:ext cx="2838407" cy="507694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What were your biggest challenges so far? And how did you master them?</a:t>
            </a:r>
          </a:p>
          <a:p>
            <a:pPr lvl="0"/>
            <a:endParaRPr lang="en-US" dirty="0"/>
          </a:p>
        </p:txBody>
      </p:sp>
      <p:sp>
        <p:nvSpPr>
          <p:cNvPr id="83" name="Text Placeholder 17">
            <a:extLst>
              <a:ext uri="{FF2B5EF4-FFF2-40B4-BE49-F238E27FC236}">
                <a16:creationId xmlns:a16="http://schemas.microsoft.com/office/drawing/2014/main" id="{89E17066-9128-DE4B-922D-7AEA516FB1B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49658" y="403292"/>
            <a:ext cx="2838407" cy="507694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What topics will you address in your state of the art? What existing work can you build on?</a:t>
            </a:r>
          </a:p>
          <a:p>
            <a:pPr lvl="0"/>
            <a:r>
              <a:rPr lang="en-US" dirty="0"/>
              <a:t> </a:t>
            </a:r>
          </a:p>
        </p:txBody>
      </p:sp>
      <p:pic>
        <p:nvPicPr>
          <p:cNvPr id="93" name="Grafik 5" descr="Ein Bild, das Drachen, fliegend, farbig, Laser enthält.&#10;&#10;Automatisch generierte Beschreibung">
            <a:extLst>
              <a:ext uri="{FF2B5EF4-FFF2-40B4-BE49-F238E27FC236}">
                <a16:creationId xmlns:a16="http://schemas.microsoft.com/office/drawing/2014/main" id="{2743BABA-7A4A-DA49-BF46-9407BA6769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224" y="5217044"/>
            <a:ext cx="491633" cy="31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Grafik 8">
            <a:extLst>
              <a:ext uri="{FF2B5EF4-FFF2-40B4-BE49-F238E27FC236}">
                <a16:creationId xmlns:a16="http://schemas.microsoft.com/office/drawing/2014/main" id="{8EF59276-4172-B947-B681-5B47333A6A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606" y="5206627"/>
            <a:ext cx="616255" cy="425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Grafik 11">
            <a:extLst>
              <a:ext uri="{FF2B5EF4-FFF2-40B4-BE49-F238E27FC236}">
                <a16:creationId xmlns:a16="http://schemas.microsoft.com/office/drawing/2014/main" id="{2739790C-87F1-A749-AF4F-A86C421CD3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357" y="5228984"/>
            <a:ext cx="372158" cy="37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Grafik 15" descr="Ein Bild, das Text enthält.&#10;&#10;Automatisch generierte Beschreibung">
            <a:extLst>
              <a:ext uri="{FF2B5EF4-FFF2-40B4-BE49-F238E27FC236}">
                <a16:creationId xmlns:a16="http://schemas.microsoft.com/office/drawing/2014/main" id="{528422E8-FECF-5E49-82FD-22CF50C261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250" y="5322654"/>
            <a:ext cx="591264" cy="18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Grafik 28" descr="Ein Bild, das Text enthält.&#10;&#10;Automatisch generierte Beschreibung">
            <a:extLst>
              <a:ext uri="{FF2B5EF4-FFF2-40B4-BE49-F238E27FC236}">
                <a16:creationId xmlns:a16="http://schemas.microsoft.com/office/drawing/2014/main" id="{5446D667-5D34-C847-B7A9-BF95173F019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667" y="5514662"/>
            <a:ext cx="601011" cy="200337"/>
          </a:xfrm>
          <a:prstGeom prst="rect">
            <a:avLst/>
          </a:prstGeom>
        </p:spPr>
      </p:pic>
      <p:pic>
        <p:nvPicPr>
          <p:cNvPr id="30" name="Grafik 29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E3895F8B-6163-5C49-8C33-0494185C4A9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5207" y="-5522"/>
            <a:ext cx="678373" cy="678373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E4A2415A-886A-754D-BBD4-9624C2217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b="23855"/>
          <a:stretch/>
        </p:blipFill>
        <p:spPr>
          <a:xfrm>
            <a:off x="902931" y="163249"/>
            <a:ext cx="1879009" cy="32430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39C1E46-7543-CD46-8974-0DEDBCDA33E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605439" y="5274833"/>
            <a:ext cx="563922" cy="250891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E1B4E14C-0024-6040-B72C-12E82D479FE1}"/>
              </a:ext>
            </a:extLst>
          </p:cNvPr>
          <p:cNvCxnSpPr>
            <a:cxnSpLocks/>
          </p:cNvCxnSpPr>
          <p:nvPr userDrawn="1"/>
        </p:nvCxnSpPr>
        <p:spPr>
          <a:xfrm>
            <a:off x="322494" y="4901299"/>
            <a:ext cx="7998112" cy="0"/>
          </a:xfrm>
          <a:prstGeom prst="straightConnector1">
            <a:avLst/>
          </a:prstGeom>
          <a:ln w="15875">
            <a:solidFill>
              <a:srgbClr val="32387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Deckel, Schule, Abschluss, Graduation Cap, Uni, Bildung">
            <a:extLst>
              <a:ext uri="{FF2B5EF4-FFF2-40B4-BE49-F238E27FC236}">
                <a16:creationId xmlns:a16="http://schemas.microsoft.com/office/drawing/2014/main" id="{45F5DE02-83BD-1242-9252-6D790C12BF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664" y="4708179"/>
            <a:ext cx="616845" cy="37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14AC6D98-FA13-2B46-B9AC-219EEFCB427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22494" y="4958572"/>
            <a:ext cx="971991" cy="396894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When did you start?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3" name="Text Placeholder 17">
            <a:extLst>
              <a:ext uri="{FF2B5EF4-FFF2-40B4-BE49-F238E27FC236}">
                <a16:creationId xmlns:a16="http://schemas.microsoft.com/office/drawing/2014/main" id="{FF8E25B7-F223-1D43-AA9B-024B20F408C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512121" y="4951067"/>
            <a:ext cx="2626807" cy="396894"/>
          </a:xfrm>
          <a:prstGeom prst="rect">
            <a:avLst/>
          </a:prstGeom>
        </p:spPr>
        <p:txBody>
          <a:bodyPr wrap="square" lIns="0" tIns="3600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Where are you right now? What milestones do you have?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63B4664-EF9A-B848-8DE0-03D0A97E334F}"/>
              </a:ext>
            </a:extLst>
          </p:cNvPr>
          <p:cNvSpPr txBox="1"/>
          <p:nvPr userDrawn="1"/>
        </p:nvSpPr>
        <p:spPr>
          <a:xfrm>
            <a:off x="3117160" y="192426"/>
            <a:ext cx="1245854" cy="20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0" kern="1200" dirty="0">
                <a:solidFill>
                  <a:srgbClr val="3238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PROBLEM ANALYSIS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44E420FB-7586-204A-B055-6A9FCCC4D247}"/>
              </a:ext>
            </a:extLst>
          </p:cNvPr>
          <p:cNvSpPr txBox="1"/>
          <p:nvPr userDrawn="1"/>
        </p:nvSpPr>
        <p:spPr>
          <a:xfrm>
            <a:off x="6047224" y="2667895"/>
            <a:ext cx="891591" cy="20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0" kern="1200" dirty="0">
                <a:solidFill>
                  <a:srgbClr val="3238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CHALLENGES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10C63CCB-8D93-D046-86A2-84BFAC38716F}"/>
              </a:ext>
            </a:extLst>
          </p:cNvPr>
          <p:cNvSpPr txBox="1"/>
          <p:nvPr userDrawn="1"/>
        </p:nvSpPr>
        <p:spPr>
          <a:xfrm>
            <a:off x="3122594" y="2673852"/>
            <a:ext cx="1394934" cy="20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0" kern="1200" dirty="0">
                <a:solidFill>
                  <a:srgbClr val="3238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RESEARCH QUESTIONS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92CB6112-AA9E-3F40-9FCC-60EDA8F80FD6}"/>
              </a:ext>
            </a:extLst>
          </p:cNvPr>
          <p:cNvSpPr txBox="1"/>
          <p:nvPr userDrawn="1"/>
        </p:nvSpPr>
        <p:spPr>
          <a:xfrm>
            <a:off x="228223" y="4389917"/>
            <a:ext cx="663964" cy="20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0" kern="1200" dirty="0">
                <a:solidFill>
                  <a:srgbClr val="3238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TIMELINE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7806C81E-1D7B-4F44-BAAB-33D5A8904D1F}"/>
              </a:ext>
            </a:extLst>
          </p:cNvPr>
          <p:cNvSpPr txBox="1"/>
          <p:nvPr userDrawn="1"/>
        </p:nvSpPr>
        <p:spPr>
          <a:xfrm>
            <a:off x="65206" y="3406105"/>
            <a:ext cx="995785" cy="20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0" kern="1200" dirty="0">
                <a:solidFill>
                  <a:srgbClr val="3238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METHODOLOGY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3CF0C52A-BCAA-DF4C-89A2-ED81C571B388}"/>
              </a:ext>
            </a:extLst>
          </p:cNvPr>
          <p:cNvSpPr txBox="1"/>
          <p:nvPr userDrawn="1"/>
        </p:nvSpPr>
        <p:spPr>
          <a:xfrm>
            <a:off x="65206" y="2671584"/>
            <a:ext cx="837089" cy="20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0" kern="1200" dirty="0">
                <a:solidFill>
                  <a:srgbClr val="3238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E287D18E-8C26-3147-B61B-7E9C1C95D63E}"/>
              </a:ext>
            </a:extLst>
          </p:cNvPr>
          <p:cNvSpPr txBox="1"/>
          <p:nvPr userDrawn="1"/>
        </p:nvSpPr>
        <p:spPr>
          <a:xfrm>
            <a:off x="65205" y="1937273"/>
            <a:ext cx="970137" cy="20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0" kern="1200" dirty="0">
                <a:solidFill>
                  <a:srgbClr val="3238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5FDCD61C-8659-D446-BD58-05ACED7F7D07}"/>
              </a:ext>
            </a:extLst>
          </p:cNvPr>
          <p:cNvSpPr txBox="1"/>
          <p:nvPr userDrawn="1"/>
        </p:nvSpPr>
        <p:spPr>
          <a:xfrm>
            <a:off x="6056670" y="182025"/>
            <a:ext cx="1165704" cy="20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0" kern="1200" dirty="0">
                <a:solidFill>
                  <a:srgbClr val="3238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STATE OF THE ART</a:t>
            </a: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E0E63194-E072-3D46-BA47-1267EBE2FD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40500" y="1471878"/>
            <a:ext cx="2881313" cy="203134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University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9EB23377-3CF8-9543-9455-DDBC4EF9A85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0500" y="1693551"/>
            <a:ext cx="2881313" cy="203134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Supervisor</a:t>
            </a:r>
          </a:p>
        </p:txBody>
      </p:sp>
    </p:spTree>
    <p:extLst>
      <p:ext uri="{BB962C8B-B14F-4D97-AF65-F5344CB8AC3E}">
        <p14:creationId xmlns:p14="http://schemas.microsoft.com/office/powerpoint/2010/main" val="2030680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0" userDrawn="1">
          <p15:clr>
            <a:srgbClr val="FBAE40"/>
          </p15:clr>
        </p15:guide>
        <p15:guide id="3" pos="1973" userDrawn="1">
          <p15:clr>
            <a:srgbClr val="FBAE40"/>
          </p15:clr>
        </p15:guide>
        <p15:guide id="4" pos="3765" userDrawn="1">
          <p15:clr>
            <a:srgbClr val="FBAE40"/>
          </p15:clr>
        </p15:guide>
        <p15:guide id="5" pos="3810" userDrawn="1">
          <p15:clr>
            <a:srgbClr val="FBAE40"/>
          </p15:clr>
        </p15:guide>
        <p15:guide id="6" pos="5602" userDrawn="1">
          <p15:clr>
            <a:srgbClr val="FBAE40"/>
          </p15:clr>
        </p15:guide>
        <p15:guide id="7" orient="horz" pos="349" userDrawn="1">
          <p15:clr>
            <a:srgbClr val="FBAE40"/>
          </p15:clr>
        </p15:guide>
        <p15:guide id="8" orient="horz" pos="3478" userDrawn="1">
          <p15:clr>
            <a:srgbClr val="FBAE40"/>
          </p15:clr>
        </p15:guide>
        <p15:guide id="9" pos="190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02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A79BAC6-C421-4240-814A-3FEB3578A8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A995DB-0188-8E4A-8730-1D04D7C5D4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02ECEC8-44AF-0846-8CA7-F9EA003F5A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0E1B62C-21D7-CF4B-83E2-E4177D71B1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51CB492-3E01-EC46-B0EA-04B21BD98D1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927CDF2-3FCA-714E-BED7-62356830715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82BCDA3-7C2E-2849-B58C-E270C657174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E1228B3-A32F-7B46-A388-DB091AA78F1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8324A77-650D-5A41-A1E0-7A40190D179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AA0A397-F96D-2848-87CC-F5198AF1377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D19DC5DB-72FA-8543-8ABB-959DA9A916B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AC97747-0F6C-2748-914B-5E7F079E7A24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472F56A4-CB23-F74A-820A-918035662C4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70E2B395-8C5E-A24B-AE20-BDEE0D7237CB}"/>
              </a:ext>
            </a:extLst>
          </p:cNvPr>
          <p:cNvSpPr/>
          <p:nvPr/>
        </p:nvSpPr>
        <p:spPr>
          <a:xfrm rot="632337">
            <a:off x="7472041" y="880831"/>
            <a:ext cx="1690007" cy="1146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feel</a:t>
            </a:r>
            <a:r>
              <a:rPr lang="de-DE" dirty="0"/>
              <a:t> </a:t>
            </a:r>
            <a:r>
              <a:rPr lang="de-DE" dirty="0" err="1"/>
              <a:t>free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pictures</a:t>
            </a:r>
            <a:r>
              <a:rPr lang="de-DE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85392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</Words>
  <Application>Microsoft Macintosh PowerPoint</Application>
  <PresentationFormat>Bildschirmpräsentation (16:10)</PresentationFormat>
  <Paragraphs>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Arial Narrow</vt:lpstr>
      <vt:lpstr>Calibri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Matthias Smukal</dc:creator>
  <cp:lastModifiedBy>Elena Schräder</cp:lastModifiedBy>
  <cp:revision>31</cp:revision>
  <dcterms:created xsi:type="dcterms:W3CDTF">2021-02-25T18:00:09Z</dcterms:created>
  <dcterms:modified xsi:type="dcterms:W3CDTF">2022-02-16T16:04:54Z</dcterms:modified>
</cp:coreProperties>
</file>