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/>
    <p:restoredTop sz="96359"/>
  </p:normalViewPr>
  <p:slideViewPr>
    <p:cSldViewPr snapToGrid="0" snapToObjects="1" showGuides="1">
      <p:cViewPr varScale="1">
        <p:scale>
          <a:sx n="166" d="100"/>
          <a:sy n="166" d="100"/>
        </p:scale>
        <p:origin x="819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05/15/2024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" y="554038"/>
            <a:ext cx="2881313" cy="6740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1250904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" y="1460562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875" y="2138215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5" y="2321718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875" y="3049723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874" y="3237775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3078853" y="187486"/>
            <a:ext cx="0" cy="5333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C16D464A-8731-6E4F-87A1-502A0D2D13FE}"/>
              </a:ext>
            </a:extLst>
          </p:cNvPr>
          <p:cNvCxnSpPr>
            <a:cxnSpLocks/>
          </p:cNvCxnSpPr>
          <p:nvPr userDrawn="1"/>
        </p:nvCxnSpPr>
        <p:spPr>
          <a:xfrm>
            <a:off x="6012656" y="187486"/>
            <a:ext cx="2640" cy="5331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874" y="3773179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873" y="3961231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3589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589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34361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4360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667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667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4769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4768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0502" y="1685338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46D667-5D34-C847-B7A9-BF95173F0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69" y="5292840"/>
            <a:ext cx="550509" cy="1835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AA697A5-E0DD-ECB3-395D-B1D7AF549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102" y="153625"/>
            <a:ext cx="527213" cy="3631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26F1625-A096-258B-4029-AC749AC11A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0049" y="136654"/>
            <a:ext cx="2139402" cy="3817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D60371-40D2-49CC-9F95-B02F80412B71}"/>
              </a:ext>
            </a:extLst>
          </p:cNvPr>
          <p:cNvGrpSpPr/>
          <p:nvPr userDrawn="1"/>
        </p:nvGrpSpPr>
        <p:grpSpPr>
          <a:xfrm>
            <a:off x="6340422" y="5435032"/>
            <a:ext cx="2661737" cy="199081"/>
            <a:chOff x="3284356" y="4733073"/>
            <a:chExt cx="2661737" cy="1990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1CFBF2E-01BA-4E79-B62D-213FF801FA9D}"/>
                </a:ext>
              </a:extLst>
            </p:cNvPr>
            <p:cNvGrpSpPr/>
            <p:nvPr userDrawn="1"/>
          </p:nvGrpSpPr>
          <p:grpSpPr>
            <a:xfrm>
              <a:off x="3284356" y="4733073"/>
              <a:ext cx="1546825" cy="199081"/>
              <a:chOff x="3304619" y="373292"/>
              <a:chExt cx="8773582" cy="1129182"/>
            </a:xfrm>
          </p:grpSpPr>
          <p:pic>
            <p:nvPicPr>
              <p:cNvPr id="34" name="Grafik 18">
                <a:extLst>
                  <a:ext uri="{FF2B5EF4-FFF2-40B4-BE49-F238E27FC236}">
                    <a16:creationId xmlns:a16="http://schemas.microsoft.com/office/drawing/2014/main" id="{71F9C243-A9B9-4814-807E-CD83AC8688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508" y="607607"/>
                <a:ext cx="1847697" cy="660552"/>
              </a:xfrm>
              <a:prstGeom prst="rect">
                <a:avLst/>
              </a:prstGeom>
            </p:spPr>
          </p:pic>
          <p:pic>
            <p:nvPicPr>
              <p:cNvPr id="35" name="Grafik 5" descr="Ein Bild, das Drachen, fliegend, farbig, Laser enthält.&#10;&#10;Automatisch generierte Beschreibung">
                <a:extLst>
                  <a:ext uri="{FF2B5EF4-FFF2-40B4-BE49-F238E27FC236}">
                    <a16:creationId xmlns:a16="http://schemas.microsoft.com/office/drawing/2014/main" id="{2E66A04D-16E0-49DE-AAFB-135D4BBEE83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4" r="2684"/>
              <a:stretch/>
            </p:blipFill>
            <p:spPr bwMode="auto">
              <a:xfrm>
                <a:off x="3304619" y="373292"/>
                <a:ext cx="1847697" cy="1129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Grafik 8">
                <a:extLst>
                  <a:ext uri="{FF2B5EF4-FFF2-40B4-BE49-F238E27FC236}">
                    <a16:creationId xmlns:a16="http://schemas.microsoft.com/office/drawing/2014/main" id="{CD71E8F8-B4AB-4D15-88C8-6B4541A059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18" t="14391" r="6728" b="17004"/>
              <a:stretch/>
            </p:blipFill>
            <p:spPr bwMode="auto">
              <a:xfrm>
                <a:off x="7822396" y="407352"/>
                <a:ext cx="1847697" cy="106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Grafik 17" descr="Ein Bild, das Text, ClipArt enthält.&#10;&#10;Automatisch generierte Beschreibung">
                <a:extLst>
                  <a:ext uri="{FF2B5EF4-FFF2-40B4-BE49-F238E27FC236}">
                    <a16:creationId xmlns:a16="http://schemas.microsoft.com/office/drawing/2014/main" id="{D4D008D7-E6C1-4ACC-860A-A1373B261E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10081285" y="576298"/>
                <a:ext cx="1996916" cy="723171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04204E1-4CDA-497C-AEB7-2712C318CB02}"/>
                </a:ext>
              </a:extLst>
            </p:cNvPr>
            <p:cNvGrpSpPr/>
            <p:nvPr userDrawn="1"/>
          </p:nvGrpSpPr>
          <p:grpSpPr>
            <a:xfrm>
              <a:off x="4903676" y="4748963"/>
              <a:ext cx="1042417" cy="167300"/>
              <a:chOff x="4620693" y="5961493"/>
              <a:chExt cx="4355339" cy="698999"/>
            </a:xfrm>
          </p:grpSpPr>
          <p:pic>
            <p:nvPicPr>
              <p:cNvPr id="42" name="Grafik 15">
                <a:extLst>
                  <a:ext uri="{FF2B5EF4-FFF2-40B4-BE49-F238E27FC236}">
                    <a16:creationId xmlns:a16="http://schemas.microsoft.com/office/drawing/2014/main" id="{42BD0E6D-693A-4FDC-9687-74739C526F2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4666" r="6910"/>
              <a:stretch/>
            </p:blipFill>
            <p:spPr>
              <a:xfrm>
                <a:off x="4620693" y="5961493"/>
                <a:ext cx="1094921" cy="698999"/>
              </a:xfrm>
              <a:prstGeom prst="rect">
                <a:avLst/>
              </a:prstGeom>
            </p:spPr>
          </p:pic>
          <p:pic>
            <p:nvPicPr>
              <p:cNvPr id="43" name="Grafik 11">
                <a:extLst>
                  <a:ext uri="{FF2B5EF4-FFF2-40B4-BE49-F238E27FC236}">
                    <a16:creationId xmlns:a16="http://schemas.microsoft.com/office/drawing/2014/main" id="{08D84ADD-E946-4E6C-B55C-1F310D1A347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51" b="16972"/>
              <a:stretch/>
            </p:blipFill>
            <p:spPr bwMode="auto">
              <a:xfrm>
                <a:off x="7950576" y="6004490"/>
                <a:ext cx="1025456" cy="613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Grafik 15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57C2B1C9-12E9-4C7A-918B-CA1C64E1036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8507" y="6043163"/>
                <a:ext cx="1629185" cy="535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30680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0" userDrawn="1">
          <p15:clr>
            <a:srgbClr val="FBAE40"/>
          </p15:clr>
        </p15:guide>
        <p15:guide id="3" pos="1973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810" userDrawn="1">
          <p15:clr>
            <a:srgbClr val="FBAE40"/>
          </p15:clr>
        </p15:guide>
        <p15:guide id="6" pos="5602" userDrawn="1">
          <p15:clr>
            <a:srgbClr val="FBAE40"/>
          </p15:clr>
        </p15:guide>
        <p15:guide id="7" orient="horz" pos="349" userDrawn="1">
          <p15:clr>
            <a:srgbClr val="FBAE40"/>
          </p15:clr>
        </p15:guide>
        <p15:guide id="8" orient="horz" pos="3478" userDrawn="1">
          <p15:clr>
            <a:srgbClr val="FBAE40"/>
          </p15:clr>
        </p15:guide>
        <p15:guide id="9" pos="19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D96F2-90AE-0266-E1A5-399D90539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2BA98-8CE5-1B20-3E59-46702252C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C57B03-4F59-1603-4D78-CCD1A6F99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226CD-87DC-7E49-0F54-BF3EF72A7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1D0679-B096-B6F1-F726-93A6C14DE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DBF8FE-4865-8396-9FC6-89BD4D6315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0B13A7-51EF-02E1-220E-31C3F11255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A5AD25-D6AA-68F2-5ACB-16A418CC3D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48E42B-4E0B-8575-33A7-66980DB0AD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21008E3-803A-4BF5-5EF5-043025AD33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0E9F135-B586-C7C7-97A4-22A91A10FC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03545C-1CFD-6F1A-7A92-13B76D1339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64DE3C-B630-E2D8-CC86-51DA7DFDA1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569C24A-8735-CFAB-607A-1B0B1A5AE8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CFD2CFE-EC0D-471D-A15C-B3F0CAD9A7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D155251-D708-3739-910C-B450F7F6E16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59001A5-5441-2F29-6FC2-E293412D4B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13EBAB6-83ED-2E49-AFB9-80008605EA9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7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Anna Badasian</cp:lastModifiedBy>
  <cp:revision>29</cp:revision>
  <dcterms:created xsi:type="dcterms:W3CDTF">2021-02-25T18:00:09Z</dcterms:created>
  <dcterms:modified xsi:type="dcterms:W3CDTF">2024-05-15T10:42:17Z</dcterms:modified>
</cp:coreProperties>
</file>