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handoutMasterIdLst>
    <p:handoutMasterId r:id="rId3"/>
  </p:handout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6343"/>
  </p:normalViewPr>
  <p:slideViewPr>
    <p:cSldViewPr snapToGrid="0" snapToObjects="1" showGuides="1">
      <p:cViewPr varScale="1">
        <p:scale>
          <a:sx n="32" d="100"/>
          <a:sy n="32" d="100"/>
        </p:scale>
        <p:origin x="3463" y="65"/>
      </p:cViewPr>
      <p:guideLst>
        <p:guide orient="horz" pos="9536"/>
        <p:guide pos="6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en-DE" smtClean="0"/>
              <a:t>05/15/2024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22" y="3193616"/>
            <a:ext cx="20462941" cy="214648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16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20" y="5481241"/>
            <a:ext cx="20518358" cy="87988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authors and co-authors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960BF3F-086B-B943-8BC4-94A02C168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22" y="6421106"/>
            <a:ext cx="20461616" cy="67928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institutions/organizations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9B659BDA-5A50-ED47-9D4F-B1FC4F1ED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22" y="8746320"/>
            <a:ext cx="10087503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INTRODUCTION or ABSTRACT (click to edit)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22" y="10290040"/>
            <a:ext cx="10087503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1730A90-CCC4-5749-AC0D-3734DB701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122" y="13559888"/>
            <a:ext cx="10066488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OBJECTIVES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119" y="14539489"/>
            <a:ext cx="10111555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10704871" y="8746320"/>
            <a:ext cx="0" cy="20502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0ACCD1CE-29F7-BB40-99BE-C8931481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120" y="18648848"/>
            <a:ext cx="10114013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METHODOLOGY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118" y="19645054"/>
            <a:ext cx="1009303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E2364A2B-5320-B845-8AD5-AE30D17BA7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25888" y="8746318"/>
            <a:ext cx="9775119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25890" y="9742523"/>
            <a:ext cx="976984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here.</a:t>
            </a:r>
          </a:p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id="{B7297EA1-5F3D-EA43-B978-D60C5A2E6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081" y="24140352"/>
            <a:ext cx="10067502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083" y="25136555"/>
            <a:ext cx="10062074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51C56E52-D116-544A-868C-BAF83D0C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25884" y="13549990"/>
            <a:ext cx="10071916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(click to edit)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27734" y="14546194"/>
            <a:ext cx="10066488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B891064D-AF0B-A546-8503-4B23A2B10D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20253" y="18593022"/>
            <a:ext cx="9780390" cy="659659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ACKNOWLEDGEMENTS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21946" y="20088779"/>
            <a:ext cx="9775119" cy="1759575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54BEA973-5181-F644-B9AD-9EB544702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2322" y="7379361"/>
            <a:ext cx="20512186" cy="67928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3632984" rtl="0" eaLnBrk="1" fontAlgn="auto" latinLnBrk="0" hangingPunct="1">
              <a:lnSpc>
                <a:spcPct val="90000"/>
              </a:lnSpc>
              <a:spcBef>
                <a:spcPts val="39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38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e-mail addresses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98B723-5AEB-5311-72FF-2A7FBF2AA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914" y="617890"/>
            <a:ext cx="1925014" cy="13260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CDB0A4-E5F0-EEEF-F161-979137CB8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6421" y="617890"/>
            <a:ext cx="7746878" cy="1382305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14386AA-86DE-F6AE-5E0A-D80906EC8B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8" y="2353355"/>
            <a:ext cx="2302340" cy="67928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99BA89B-50C9-4A12-A0A9-BAF658168571}"/>
              </a:ext>
            </a:extLst>
          </p:cNvPr>
          <p:cNvGrpSpPr/>
          <p:nvPr userDrawn="1"/>
        </p:nvGrpSpPr>
        <p:grpSpPr>
          <a:xfrm>
            <a:off x="14461603" y="2016064"/>
            <a:ext cx="6334133" cy="1016580"/>
            <a:chOff x="4620693" y="5961493"/>
            <a:chExt cx="4355339" cy="698999"/>
          </a:xfrm>
        </p:grpSpPr>
        <p:pic>
          <p:nvPicPr>
            <p:cNvPr id="35" name="Grafik 15">
              <a:extLst>
                <a:ext uri="{FF2B5EF4-FFF2-40B4-BE49-F238E27FC236}">
                  <a16:creationId xmlns:a16="http://schemas.microsoft.com/office/drawing/2014/main" id="{61A56F03-4DE8-4891-940C-DD79A348F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666" r="6910"/>
            <a:stretch/>
          </p:blipFill>
          <p:spPr>
            <a:xfrm>
              <a:off x="4620693" y="5961493"/>
              <a:ext cx="1094921" cy="698999"/>
            </a:xfrm>
            <a:prstGeom prst="rect">
              <a:avLst/>
            </a:prstGeom>
          </p:spPr>
        </p:pic>
        <p:pic>
          <p:nvPicPr>
            <p:cNvPr id="37" name="Grafik 11">
              <a:extLst>
                <a:ext uri="{FF2B5EF4-FFF2-40B4-BE49-F238E27FC236}">
                  <a16:creationId xmlns:a16="http://schemas.microsoft.com/office/drawing/2014/main" id="{18D55E32-3FE8-47F2-B09C-FAF65AB402B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51" b="16972"/>
            <a:stretch/>
          </p:blipFill>
          <p:spPr bwMode="auto">
            <a:xfrm>
              <a:off x="7950576" y="6004490"/>
              <a:ext cx="1025456" cy="61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9661F8D-DF73-4611-97AA-F85A9C8DF7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507" y="6043163"/>
              <a:ext cx="1629185" cy="53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A91A9-12AF-41BC-ABB1-D38EE09A6245}"/>
              </a:ext>
            </a:extLst>
          </p:cNvPr>
          <p:cNvGrpSpPr/>
          <p:nvPr userDrawn="1"/>
        </p:nvGrpSpPr>
        <p:grpSpPr>
          <a:xfrm>
            <a:off x="11396622" y="617890"/>
            <a:ext cx="9399114" cy="1209694"/>
            <a:chOff x="4621983" y="1514414"/>
            <a:chExt cx="9399114" cy="1209694"/>
          </a:xfrm>
        </p:grpSpPr>
        <p:pic>
          <p:nvPicPr>
            <p:cNvPr id="50" name="Grafik 18">
              <a:extLst>
                <a:ext uri="{FF2B5EF4-FFF2-40B4-BE49-F238E27FC236}">
                  <a16:creationId xmlns:a16="http://schemas.microsoft.com/office/drawing/2014/main" id="{71C46217-9076-454F-B169-345DA7A17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925" y="1765436"/>
              <a:ext cx="1979433" cy="707650"/>
            </a:xfrm>
            <a:prstGeom prst="rect">
              <a:avLst/>
            </a:prstGeom>
          </p:spPr>
        </p:pic>
        <p:pic>
          <p:nvPicPr>
            <p:cNvPr id="51" name="Grafik 5" descr="Ein Bild, das Drachen, fliegend, farbig, Laser enthält.&#10;&#10;Automatisch generierte Beschreibung">
              <a:extLst>
                <a:ext uri="{FF2B5EF4-FFF2-40B4-BE49-F238E27FC236}">
                  <a16:creationId xmlns:a16="http://schemas.microsoft.com/office/drawing/2014/main" id="{65C4E22A-61E1-4A00-9A5F-7CC346138C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" r="2684"/>
            <a:stretch/>
          </p:blipFill>
          <p:spPr bwMode="auto">
            <a:xfrm>
              <a:off x="4621983" y="1514414"/>
              <a:ext cx="1979433" cy="120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Grafik 8">
              <a:extLst>
                <a:ext uri="{FF2B5EF4-FFF2-40B4-BE49-F238E27FC236}">
                  <a16:creationId xmlns:a16="http://schemas.microsoft.com/office/drawing/2014/main" id="{DE9A52A8-ABE2-48D7-BC86-58E5E3FB0E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8" t="14391" r="6728" b="17004"/>
            <a:stretch/>
          </p:blipFill>
          <p:spPr bwMode="auto">
            <a:xfrm>
              <a:off x="9461865" y="1550903"/>
              <a:ext cx="1979433" cy="113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Grafik 17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9414D5E7-67E0-4818-A137-82F21AC69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1881806" y="1731895"/>
              <a:ext cx="2139291" cy="774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343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9">
          <p15:clr>
            <a:srgbClr val="FBAE40"/>
          </p15:clr>
        </p15:guide>
        <p15:guide id="3" pos="6905">
          <p15:clr>
            <a:srgbClr val="FBAE40"/>
          </p15:clr>
        </p15:guide>
        <p15:guide id="6" pos="13100">
          <p15:clr>
            <a:srgbClr val="FBAE40"/>
          </p15:clr>
        </p15:guide>
        <p15:guide id="7" orient="horz" pos="1848">
          <p15:clr>
            <a:srgbClr val="FBAE40"/>
          </p15:clr>
        </p15:guide>
        <p15:guide id="8" orient="horz" pos="18425">
          <p15:clr>
            <a:srgbClr val="FBAE40"/>
          </p15:clr>
        </p15:guide>
        <p15:guide id="9" pos="65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15/05/2024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6" userDrawn="1">
          <p15:clr>
            <a:srgbClr val="F26B43"/>
          </p15:clr>
        </p15:guide>
        <p15:guide id="2" pos="67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B4516E-53B0-C77F-51BC-DBE309608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122" y="3193616"/>
            <a:ext cx="20462941" cy="1119409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EEE999-9D81-0B81-77E2-D4051455C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B6E645-4A8A-5324-E110-74B9EC2CD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2B20BE-C916-A740-5679-C17D7006A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42F102-CBAB-E817-6A0D-18AA2228DD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122" y="10290040"/>
            <a:ext cx="10087503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28A03D-DB53-B5E2-BD71-9BE9776D58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0D342F1-D481-052C-D921-EBF377EAEA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119" y="14539489"/>
            <a:ext cx="10111555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8F06844-DBEE-615E-7C64-7EBFF31186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C8E4809-4E2E-B7A4-50AA-102571FFB7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4118" y="19645054"/>
            <a:ext cx="10093039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A815418-EACE-22C6-3198-8C77C04080F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A753E2-37E5-2226-BFB6-0D4DFB6C21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025890" y="9742523"/>
            <a:ext cx="9769849" cy="724869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6D0A103-96CA-575C-A333-CBD91CD6C25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C72312C-D64E-B4B5-80F3-AB071E4E9F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5083" y="25136555"/>
            <a:ext cx="10062074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B8B2329-497B-E3A5-9E14-0AB55C0F25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629FD74-E531-D8C8-8BD5-8579F171D7B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027734" y="14546194"/>
            <a:ext cx="10066488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7019E9E-9AB7-3D82-7BEB-251895C8E4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6990031-FE4E-4631-95D8-9BE1FCF1EC0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021946" y="20088779"/>
            <a:ext cx="9775119" cy="659659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86D103D-45A8-EB3A-DA51-1817FB44BF8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0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Anna Badasian</cp:lastModifiedBy>
  <cp:revision>35</cp:revision>
  <dcterms:created xsi:type="dcterms:W3CDTF">2021-02-25T18:00:09Z</dcterms:created>
  <dcterms:modified xsi:type="dcterms:W3CDTF">2024-05-15T10:47:39Z</dcterms:modified>
</cp:coreProperties>
</file>