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6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B9FF0-A056-4154-BAFE-25CA2F469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81115-F2C7-4F73-968A-1990888CC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0FC0-DEE8-46CC-A8FB-A8C2D76714A9}" type="datetimeFigureOut">
              <a:rPr lang="en-DE" smtClean="0"/>
              <a:t>02/15/2022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B30AA-0E8F-4265-8E3A-CD2490917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A2DA9-4FEA-4ECD-8120-4BDF17BA0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9B95A-173F-4424-9069-22DD4AC03DB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338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B12A-BD52-4D73-A838-ACD187B3FA0D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A0D4-35B3-479D-9044-6810393B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4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1A95-536A-4F5D-AD85-FF4049440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1"/>
            <a:ext cx="7143135" cy="1230005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Here the Title of Your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6886B-621F-44A1-AAAE-1347FC8818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314247"/>
            <a:ext cx="7143135" cy="93251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1308-978C-4CB7-AB36-6762AC62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300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82AD32-6B69-4795-B332-5B78810EE1FD}" type="datetime1">
              <a:rPr lang="en-GB" smtClean="0"/>
              <a:t>15/02/2022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243D7F17-792B-4438-8FCE-DEDB5F95F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56"/>
          <a:stretch/>
        </p:blipFill>
        <p:spPr>
          <a:xfrm>
            <a:off x="11125201" y="130175"/>
            <a:ext cx="1066800" cy="65913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08D3FF-FD7F-5445-BB1D-66D6B339D5CF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922E60-9A69-244C-84D1-9066938BC34A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85DA5A-A0B4-6D4C-A280-A0D9A8C4884E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C56148B-A34E-B24C-ADA9-D18C03963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4410359"/>
            <a:ext cx="1388202" cy="462734"/>
          </a:xfrm>
          <a:prstGeom prst="rect">
            <a:avLst/>
          </a:prstGeom>
        </p:spPr>
      </p:pic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5D4EE24-318F-8141-932C-89D7317C6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22743" r="10434" b="22537"/>
          <a:stretch/>
        </p:blipFill>
        <p:spPr>
          <a:xfrm>
            <a:off x="634069" y="1847094"/>
            <a:ext cx="2568496" cy="1757972"/>
          </a:xfrm>
          <a:prstGeom prst="rect">
            <a:avLst/>
          </a:prstGeom>
        </p:spPr>
      </p:pic>
      <p:pic>
        <p:nvPicPr>
          <p:cNvPr id="28" name="Grafik 2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1448F007-5FCC-AC40-BDDD-84D7F4CFF4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" y="3695848"/>
            <a:ext cx="2563053" cy="462735"/>
          </a:xfrm>
          <a:prstGeom prst="rect">
            <a:avLst/>
          </a:prstGeom>
        </p:spPr>
      </p:pic>
      <p:pic>
        <p:nvPicPr>
          <p:cNvPr id="18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D3B5A9A0-3F91-7548-AC45-CCEF6D46F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70" y="5868769"/>
            <a:ext cx="1248704" cy="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8">
            <a:extLst>
              <a:ext uri="{FF2B5EF4-FFF2-40B4-BE49-F238E27FC236}">
                <a16:creationId xmlns:a16="http://schemas.microsoft.com/office/drawing/2014/main" id="{B8C602A1-43AE-B74E-90FC-63CC14C75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135" y="5790391"/>
            <a:ext cx="1565233" cy="10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11">
            <a:extLst>
              <a:ext uri="{FF2B5EF4-FFF2-40B4-BE49-F238E27FC236}">
                <a16:creationId xmlns:a16="http://schemas.microsoft.com/office/drawing/2014/main" id="{25CC4211-3226-694E-B432-7342C7676F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04" y="5849422"/>
            <a:ext cx="945248" cy="9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2B4FCA-2680-164A-8329-FE47FB7A4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68" y="6067123"/>
            <a:ext cx="1501759" cy="4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AB26161-B429-FE46-AB0D-51908A5DB67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06008" y="5951368"/>
            <a:ext cx="1432312" cy="6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6FE1-2E53-4C18-9AE3-D484B1982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1901-9A22-4AD6-BB13-7C90141826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4357"/>
            <a:ext cx="10515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D49D-DFC0-45F9-95B0-715BA25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077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D1AF0-384A-40C8-AC9A-FD85E6E5C833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67D6-5A88-4E5B-9966-F9087AE0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628" y="6356350"/>
            <a:ext cx="8161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164507F9-04E5-514D-A705-A18E30142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3368D13-0B21-CD48-A7A9-241862E873E0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3E306A-962F-FC45-94CD-3E0B44A52EB5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BD6AFC7-BFE1-0646-8646-D9FE66EEE71D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67CE04-41C8-494A-BA6D-DF638A5D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algn="ctr"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D8FDA78-342A-B946-B8BA-DFFC8F53C7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6" y="273610"/>
            <a:ext cx="1193433" cy="397811"/>
          </a:xfrm>
          <a:prstGeom prst="rect">
            <a:avLst/>
          </a:prstGeom>
        </p:spPr>
      </p:pic>
      <p:pic>
        <p:nvPicPr>
          <p:cNvPr id="26" name="Grafik 2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4F8A405-C175-1C40-BF68-4D6B4AAF5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22743" r="10434" b="22537"/>
          <a:stretch/>
        </p:blipFill>
        <p:spPr>
          <a:xfrm>
            <a:off x="283876" y="261333"/>
            <a:ext cx="607416" cy="415737"/>
          </a:xfrm>
          <a:prstGeom prst="rect">
            <a:avLst/>
          </a:prstGeom>
        </p:spPr>
      </p:pic>
      <p:pic>
        <p:nvPicPr>
          <p:cNvPr id="25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1482AF48-EDA3-1F4A-8E13-34A4F49991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7" y="201531"/>
            <a:ext cx="731214" cy="4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8">
            <a:extLst>
              <a:ext uri="{FF2B5EF4-FFF2-40B4-BE49-F238E27FC236}">
                <a16:creationId xmlns:a16="http://schemas.microsoft.com/office/drawing/2014/main" id="{5A8BFC5D-5A05-A04D-99C8-AF712EEF7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32" y="152997"/>
            <a:ext cx="916567" cy="6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11">
            <a:extLst>
              <a:ext uri="{FF2B5EF4-FFF2-40B4-BE49-F238E27FC236}">
                <a16:creationId xmlns:a16="http://schemas.microsoft.com/office/drawing/2014/main" id="{19ED83AA-DA85-9944-A796-5B0A5FC7B6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89" y="181548"/>
            <a:ext cx="553517" cy="5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AA656A-F0D4-6D4C-AF1D-9542127905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65" y="346467"/>
            <a:ext cx="879398" cy="2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A564736-D610-3B4B-8217-0FD231E4E7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70617" y="263174"/>
            <a:ext cx="838731" cy="3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512C-4093-4EE6-AE7A-3CBC7BD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1299" cy="365125"/>
          </a:xfrm>
        </p:spPr>
        <p:txBody>
          <a:bodyPr/>
          <a:lstStyle/>
          <a:p>
            <a:fld id="{10D9F432-38A6-4C32-83B6-AABB457419AF}" type="datetime1">
              <a:rPr lang="en-GB" smtClean="0"/>
              <a:t>15/02/2022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7F55F-6F87-480A-BCE1-A824C92E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9626" y="6356350"/>
            <a:ext cx="107417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B37CC95-D950-CF48-ABE4-65A5B290FC37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338F94-1528-D143-9813-5ABF9FE6CF18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CDE16E-A918-454E-BA70-2E46EC0DC5FD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733DDC56-0FE2-D041-8996-A11129DF0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96A6EE-82D3-6C47-8E56-B425EF6A7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C3B9DA-6991-2C4A-90C3-CC19609456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5181600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4F6EB9-F664-664D-A729-2530D1D821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78676" y="1514357"/>
            <a:ext cx="5175123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7535456-C10F-4BB8-A56F-D5D995D0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E39DF5-B57E-6742-9EC2-B7280A04C6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6" y="273610"/>
            <a:ext cx="1193433" cy="397811"/>
          </a:xfrm>
          <a:prstGeom prst="rect">
            <a:avLst/>
          </a:prstGeom>
        </p:spPr>
      </p:pic>
      <p:pic>
        <p:nvPicPr>
          <p:cNvPr id="30" name="Grafik 2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457CCB9-3179-984E-9AFE-327BA667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22743" r="10434" b="22537"/>
          <a:stretch/>
        </p:blipFill>
        <p:spPr>
          <a:xfrm>
            <a:off x="283876" y="261333"/>
            <a:ext cx="607416" cy="415737"/>
          </a:xfrm>
          <a:prstGeom prst="rect">
            <a:avLst/>
          </a:prstGeom>
        </p:spPr>
      </p:pic>
      <p:pic>
        <p:nvPicPr>
          <p:cNvPr id="31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36FEBEFE-6DE5-E745-993D-B5BC1D70E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7" y="201531"/>
            <a:ext cx="731214" cy="4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8">
            <a:extLst>
              <a:ext uri="{FF2B5EF4-FFF2-40B4-BE49-F238E27FC236}">
                <a16:creationId xmlns:a16="http://schemas.microsoft.com/office/drawing/2014/main" id="{490F4C47-F104-DA49-861C-036219747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32" y="152997"/>
            <a:ext cx="916567" cy="6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11">
            <a:extLst>
              <a:ext uri="{FF2B5EF4-FFF2-40B4-BE49-F238E27FC236}">
                <a16:creationId xmlns:a16="http://schemas.microsoft.com/office/drawing/2014/main" id="{BE5FE062-B468-7E4F-A4AE-34A14D6131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89" y="181548"/>
            <a:ext cx="553517" cy="5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7F5C520-BB3C-F84A-B9C5-3A6F3FF0F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65" y="346467"/>
            <a:ext cx="879398" cy="2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25F8768-E082-0D41-B10E-CB2A032BF0C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70617" y="263174"/>
            <a:ext cx="838731" cy="3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036B326-A628-46B1-8288-6D8028DACD38}" type="datetime1">
              <a:rPr lang="en-GB" smtClean="0"/>
              <a:t>15/02/2022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D486D8-FF0E-CA44-B39A-C00DE886F153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C76B76-322E-9443-9650-6C7874D6CF42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68C7E-7ABA-F14D-B2F5-96EB71EA405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E95F509E-1720-1F4E-A0D5-17DB7F61E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10515600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3D047E-FBBB-DE47-8C9A-AC5B4B75D9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29" y="1524000"/>
            <a:ext cx="10525971" cy="4325933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F83C98A-BA08-4070-A0A3-C7D0674ED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8" name="Grafik 2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1EECA9-B045-E244-9BCC-A2C73F3A4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6" y="273610"/>
            <a:ext cx="1193433" cy="397811"/>
          </a:xfrm>
          <a:prstGeom prst="rect">
            <a:avLst/>
          </a:prstGeom>
        </p:spPr>
      </p:pic>
      <p:pic>
        <p:nvPicPr>
          <p:cNvPr id="29" name="Grafik 2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3FA5C8E-099B-1049-91EB-9A63A6B5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22743" r="10434" b="22537"/>
          <a:stretch/>
        </p:blipFill>
        <p:spPr>
          <a:xfrm>
            <a:off x="283876" y="261333"/>
            <a:ext cx="607416" cy="415737"/>
          </a:xfrm>
          <a:prstGeom prst="rect">
            <a:avLst/>
          </a:prstGeom>
        </p:spPr>
      </p:pic>
      <p:pic>
        <p:nvPicPr>
          <p:cNvPr id="30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12E53752-1BCF-A841-B509-A894959F0A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7" y="201531"/>
            <a:ext cx="731214" cy="4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8">
            <a:extLst>
              <a:ext uri="{FF2B5EF4-FFF2-40B4-BE49-F238E27FC236}">
                <a16:creationId xmlns:a16="http://schemas.microsoft.com/office/drawing/2014/main" id="{6CD6EFCA-EA03-F54F-A635-8F4B9EE343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32" y="152997"/>
            <a:ext cx="916567" cy="6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11">
            <a:extLst>
              <a:ext uri="{FF2B5EF4-FFF2-40B4-BE49-F238E27FC236}">
                <a16:creationId xmlns:a16="http://schemas.microsoft.com/office/drawing/2014/main" id="{087B9F1C-EB83-DE42-9FE6-16A1EB0F45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89" y="181548"/>
            <a:ext cx="553517" cy="5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53B5F4-C4B0-9F4A-B450-8A34380BD2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65" y="346467"/>
            <a:ext cx="879398" cy="2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32AC9FD-FD56-4743-BD3C-9744480464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70617" y="263174"/>
            <a:ext cx="838731" cy="3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-Pa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D191-051E-4C31-8EE2-299927C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4116" cy="365125"/>
          </a:xfrm>
        </p:spPr>
        <p:txBody>
          <a:bodyPr/>
          <a:lstStyle/>
          <a:p>
            <a:fld id="{0F163BB5-15A2-4039-B8A9-E77C1D713C1F}" type="datetime1">
              <a:rPr lang="en-GB" smtClean="0"/>
              <a:t>15/02/2022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20795-9103-4176-97F8-33CF7A1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8116" y="6356350"/>
            <a:ext cx="985684" cy="365125"/>
          </a:xfrm>
        </p:spPr>
        <p:txBody>
          <a:bodyPr/>
          <a:lstStyle/>
          <a:p>
            <a:fld id="{6F7010A4-4A34-49DB-AF7D-3CE2AAEA44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D486D8-FF0E-CA44-B39A-C00DE886F153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3C76B76-322E-9443-9650-6C7874D6CF42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68C7E-7ABA-F14D-B2F5-96EB71EA405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9">
            <a:extLst>
              <a:ext uri="{FF2B5EF4-FFF2-40B4-BE49-F238E27FC236}">
                <a16:creationId xmlns:a16="http://schemas.microsoft.com/office/drawing/2014/main" id="{E95F509E-1720-1F4E-A0D5-17DB7F61E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404"/>
          <a:stretch/>
        </p:blipFill>
        <p:spPr>
          <a:xfrm>
            <a:off x="11681725" y="130175"/>
            <a:ext cx="510275" cy="65913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DEB938C-AFCA-1D4B-B31E-9EC0E8D9B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8718"/>
            <a:ext cx="3932237" cy="44871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(click to edit)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F804626-2E14-5F49-BF0D-6EB1CFE465C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519981"/>
            <a:ext cx="3932237" cy="4335576"/>
          </a:xfrm>
        </p:spPr>
        <p:txBody>
          <a:bodyPr numCol="1">
            <a:noAutofit/>
          </a:bodyPr>
          <a:lstStyle>
            <a:lvl1pPr marL="7938" indent="-7938" algn="l">
              <a:buFont typeface="Arial" panose="020B0604020202020204" pitchFamily="34" charset="0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Select a predefined layout, which will fit the content of your presentation.</a:t>
            </a:r>
            <a:endParaRPr lang="en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8D1EBC-5E1E-994B-BAAC-346BF0D0A1B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85766" y="808718"/>
            <a:ext cx="6468034" cy="5041215"/>
          </a:xfrm>
        </p:spPr>
        <p:txBody>
          <a:bodyPr numCol="1" anchor="b" anchorCtr="1">
            <a:noAutofit/>
          </a:bodyPr>
          <a:lstStyle>
            <a:lvl1pPr marL="7938" indent="-7938" algn="ctr">
              <a:buFontTx/>
              <a:buNone/>
              <a:tabLst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a table/figure/any other multimedia if applicable 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AB78047-7E33-41C8-8C88-2CC01593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>
              <a:defRPr lang="en-US" sz="1000" b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References or footnotes can be given here</a:t>
            </a:r>
            <a:endParaRPr lang="en-US" dirty="0"/>
          </a:p>
        </p:txBody>
      </p:sp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AFAA9B-FD7E-C249-9397-9EE820FE3A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6" y="273610"/>
            <a:ext cx="1193433" cy="397811"/>
          </a:xfrm>
          <a:prstGeom prst="rect">
            <a:avLst/>
          </a:prstGeom>
        </p:spPr>
      </p:pic>
      <p:pic>
        <p:nvPicPr>
          <p:cNvPr id="30" name="Grafik 2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CA1F8018-339C-294A-AD78-CFD7D47A1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22743" r="10434" b="22537"/>
          <a:stretch/>
        </p:blipFill>
        <p:spPr>
          <a:xfrm>
            <a:off x="283876" y="261333"/>
            <a:ext cx="607416" cy="415737"/>
          </a:xfrm>
          <a:prstGeom prst="rect">
            <a:avLst/>
          </a:prstGeom>
        </p:spPr>
      </p:pic>
      <p:pic>
        <p:nvPicPr>
          <p:cNvPr id="31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FD128894-6FD6-7945-967E-0BB250B233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7" y="201531"/>
            <a:ext cx="731214" cy="4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8">
            <a:extLst>
              <a:ext uri="{FF2B5EF4-FFF2-40B4-BE49-F238E27FC236}">
                <a16:creationId xmlns:a16="http://schemas.microsoft.com/office/drawing/2014/main" id="{A1A7304E-C803-534C-8E50-AD1B6CD1A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32" y="152997"/>
            <a:ext cx="916567" cy="6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11">
            <a:extLst>
              <a:ext uri="{FF2B5EF4-FFF2-40B4-BE49-F238E27FC236}">
                <a16:creationId xmlns:a16="http://schemas.microsoft.com/office/drawing/2014/main" id="{FFD0B74A-88C7-FF49-9220-7CCB54CE7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89" y="181548"/>
            <a:ext cx="553517" cy="5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57870E-77BD-334F-93DC-B4D1BE2AF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65" y="346467"/>
            <a:ext cx="879398" cy="2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A1076AE-4BA4-F04F-AE8E-30CFC44058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70617" y="263174"/>
            <a:ext cx="838731" cy="3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767DD-DA74-4C03-B924-E48D42FC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85568" cy="365125"/>
          </a:xfrm>
        </p:spPr>
        <p:txBody>
          <a:bodyPr/>
          <a:lstStyle/>
          <a:p>
            <a:fld id="{A1BD5147-1F42-47D6-9F17-ACA75DD6F0BB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FB9B9B-A10A-2C42-905D-04F65C326CF6}"/>
              </a:ext>
            </a:extLst>
          </p:cNvPr>
          <p:cNvSpPr/>
          <p:nvPr userDrawn="1"/>
        </p:nvSpPr>
        <p:spPr>
          <a:xfrm>
            <a:off x="508933" y="6483680"/>
            <a:ext cx="318896" cy="104929"/>
          </a:xfrm>
          <a:prstGeom prst="rect">
            <a:avLst/>
          </a:prstGeom>
          <a:solidFill>
            <a:srgbClr val="323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8247AC-042E-7241-8C33-E4D7157DDC6F}"/>
              </a:ext>
            </a:extLst>
          </p:cNvPr>
          <p:cNvSpPr/>
          <p:nvPr userDrawn="1"/>
        </p:nvSpPr>
        <p:spPr>
          <a:xfrm>
            <a:off x="1591476" y="6315533"/>
            <a:ext cx="187526" cy="99061"/>
          </a:xfrm>
          <a:prstGeom prst="rect">
            <a:avLst/>
          </a:prstGeom>
          <a:solidFill>
            <a:srgbClr val="6DC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84766F-D5D5-BF47-91B6-F7E39737C991}"/>
              </a:ext>
            </a:extLst>
          </p:cNvPr>
          <p:cNvSpPr/>
          <p:nvPr userDrawn="1"/>
        </p:nvSpPr>
        <p:spPr>
          <a:xfrm>
            <a:off x="1057415" y="6079528"/>
            <a:ext cx="318896" cy="104929"/>
          </a:xfrm>
          <a:prstGeom prst="rect">
            <a:avLst/>
          </a:prstGeom>
          <a:solidFill>
            <a:srgbClr val="6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B407C4-7A5A-9249-8E64-09731B9A2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64" y="1869582"/>
            <a:ext cx="7143135" cy="712254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3238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67DBD6B-13F2-3347-AC30-B179307787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4863" y="3780502"/>
            <a:ext cx="7143135" cy="48317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contact information</a:t>
            </a:r>
          </a:p>
        </p:txBody>
      </p:sp>
      <p:pic>
        <p:nvPicPr>
          <p:cNvPr id="21" name="Grafik 9">
            <a:extLst>
              <a:ext uri="{FF2B5EF4-FFF2-40B4-BE49-F238E27FC236}">
                <a16:creationId xmlns:a16="http://schemas.microsoft.com/office/drawing/2014/main" id="{E00DDAD7-2776-438A-A21C-4B060DFDC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56"/>
          <a:stretch/>
        </p:blipFill>
        <p:spPr>
          <a:xfrm>
            <a:off x="11125201" y="130175"/>
            <a:ext cx="1066800" cy="65913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3D485D8-9DA9-4B0C-8166-12BBDD0EF700}"/>
              </a:ext>
            </a:extLst>
          </p:cNvPr>
          <p:cNvSpPr/>
          <p:nvPr userDrawn="1"/>
        </p:nvSpPr>
        <p:spPr>
          <a:xfrm>
            <a:off x="10713720" y="6019800"/>
            <a:ext cx="1424940" cy="56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F7AA96-D59E-C645-8EA0-BB0F58D1E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5" y="4410359"/>
            <a:ext cx="1388202" cy="462734"/>
          </a:xfrm>
          <a:prstGeom prst="rect">
            <a:avLst/>
          </a:prstGeom>
        </p:spPr>
      </p:pic>
      <p:pic>
        <p:nvPicPr>
          <p:cNvPr id="23" name="Grafik 2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BD0C82C-670B-7C43-8E54-C76479DE8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22743" r="10434" b="22537"/>
          <a:stretch/>
        </p:blipFill>
        <p:spPr>
          <a:xfrm>
            <a:off x="634069" y="1847094"/>
            <a:ext cx="2568496" cy="1757972"/>
          </a:xfrm>
          <a:prstGeom prst="rect">
            <a:avLst/>
          </a:prstGeom>
        </p:spPr>
      </p:pic>
      <p:pic>
        <p:nvPicPr>
          <p:cNvPr id="25" name="Grafik 2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B12A0FD-AD03-7A48-80D3-BB816DA62B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" y="3695848"/>
            <a:ext cx="2563053" cy="462735"/>
          </a:xfrm>
          <a:prstGeom prst="rect">
            <a:avLst/>
          </a:prstGeom>
        </p:spPr>
      </p:pic>
      <p:pic>
        <p:nvPicPr>
          <p:cNvPr id="24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8CCFFEDD-58BD-534C-BEDF-8B3E2D4502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70" y="5868769"/>
            <a:ext cx="1248704" cy="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8">
            <a:extLst>
              <a:ext uri="{FF2B5EF4-FFF2-40B4-BE49-F238E27FC236}">
                <a16:creationId xmlns:a16="http://schemas.microsoft.com/office/drawing/2014/main" id="{5DE9EA7D-5BBF-F54E-9988-AF4EC6C099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135" y="5790391"/>
            <a:ext cx="1565233" cy="10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11">
            <a:extLst>
              <a:ext uri="{FF2B5EF4-FFF2-40B4-BE49-F238E27FC236}">
                <a16:creationId xmlns:a16="http://schemas.microsoft.com/office/drawing/2014/main" id="{527EB635-ACCE-AC46-AB74-613763DA7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04" y="5849422"/>
            <a:ext cx="945248" cy="9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11A8D5D4-BAA3-9D40-8EB7-0C802FD2F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68" y="6067123"/>
            <a:ext cx="1501759" cy="4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16E0B04-1823-C741-AD39-DD33A367D62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06008" y="5951368"/>
            <a:ext cx="1432312" cy="6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E0AD0-A366-4EDF-BD8E-FE0CF5F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DE51-55E9-4342-AE79-4F5B4265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9711B-A94C-48BC-9C7F-230325D4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0D1A03-526F-44D1-93E9-CCE6AD4630CB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72C5-6FA0-437C-9C7B-F194606B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References or footnotes can be given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0F8A4-49A1-4C25-82C2-D42879BA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10A4-4A34-49DB-AF7D-3CE2AAEA44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6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C59DB-7249-0D41-B293-6C2B8EF7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7CB16-DF6B-6F41-A5CF-B81B3EECF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863" y="3314247"/>
            <a:ext cx="7143135" cy="93251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24838-39F6-48BC-A580-CA3BB7EF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10A4-4A34-49DB-AF7D-3CE2AAEA4451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0C484-D4DF-4112-A9A8-8BFFF4B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A507C-0864-44CC-A0D9-3141AADE53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338B2-9D7E-4817-908D-48A5CBE67DF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B929E-1ABC-402A-ADC7-F338A2D8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7938" indent="-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References or footnotes can be given here</a:t>
            </a:r>
          </a:p>
        </p:txBody>
      </p:sp>
    </p:spTree>
    <p:extLst>
      <p:ext uri="{BB962C8B-B14F-4D97-AF65-F5344CB8AC3E}">
        <p14:creationId xmlns:p14="http://schemas.microsoft.com/office/powerpoint/2010/main" val="35478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54F6E-7054-4030-BEA0-99A64D6C0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2A38C2-F629-4ABD-8C18-0F4FCE2CF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40884817"/>
      </p:ext>
    </p:extLst>
  </p:cSld>
  <p:clrMapOvr>
    <a:masterClrMapping/>
  </p:clrMapOvr>
</p:sld>
</file>

<file path=ppt/theme/theme1.xml><?xml version="1.0" encoding="utf-8"?>
<a:theme xmlns:a="http://schemas.openxmlformats.org/drawingml/2006/main" name="E-TEM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E-TEMS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Anna Badasian</dc:creator>
  <cp:lastModifiedBy>Nargiza</cp:lastModifiedBy>
  <cp:revision>29</cp:revision>
  <dcterms:created xsi:type="dcterms:W3CDTF">2021-02-02T15:01:06Z</dcterms:created>
  <dcterms:modified xsi:type="dcterms:W3CDTF">2022-02-15T16:42:23Z</dcterms:modified>
</cp:coreProperties>
</file>