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60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70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1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6B9FF0-A056-4154-BAFE-25CA2F4698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81115-F2C7-4F73-968A-1990888CCE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B0FC0-DEE8-46CC-A8FB-A8C2D76714A9}" type="datetimeFigureOut">
              <a:rPr lang="en-DE" smtClean="0"/>
              <a:t>03/22/2023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B30AA-0E8F-4265-8E3A-CD2490917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A2DA9-4FEA-4ECD-8120-4BDF17BA02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9B95A-173F-4424-9069-22DD4AC03DB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63381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DB12A-BD52-4D73-A838-ACD187B3FA0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7A0D4-35B3-479D-9044-6810393B0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34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D9CA3348-BC19-44BA-8EAB-54FD65AB25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8380" y="3704624"/>
            <a:ext cx="2657987" cy="399359"/>
          </a:xfrm>
          <a:prstGeom prst="rect">
            <a:avLst/>
          </a:prstGeom>
        </p:spPr>
      </p:pic>
      <p:pic>
        <p:nvPicPr>
          <p:cNvPr id="40" name="Grafik 2">
            <a:extLst>
              <a:ext uri="{FF2B5EF4-FFF2-40B4-BE49-F238E27FC236}">
                <a16:creationId xmlns:a16="http://schemas.microsoft.com/office/drawing/2014/main" id="{91C53F8B-CC21-43F4-8631-02DD4DDEF2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3290" y="1885491"/>
            <a:ext cx="2633078" cy="15958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521A95-536A-4F5D-AD85-FF4049440A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4864" y="1869581"/>
            <a:ext cx="7143135" cy="1230005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Put Here the Title of Your Presentation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6886B-621F-44A1-AAAE-1347FC8818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24863" y="3314247"/>
            <a:ext cx="7143135" cy="93251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name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F1308-978C-4CB7-AB36-6762AC6219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3300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82AD32-6B69-4795-B332-5B78810EE1FD}" type="datetime1">
              <a:rPr lang="en-GB" smtClean="0"/>
              <a:t>22/03/2023</a:t>
            </a:fld>
            <a:endParaRPr lang="en-GB"/>
          </a:p>
        </p:txBody>
      </p:sp>
      <p:pic>
        <p:nvPicPr>
          <p:cNvPr id="7" name="Grafik 9">
            <a:extLst>
              <a:ext uri="{FF2B5EF4-FFF2-40B4-BE49-F238E27FC236}">
                <a16:creationId xmlns:a16="http://schemas.microsoft.com/office/drawing/2014/main" id="{243D7F17-792B-4438-8FCE-DEDB5F95F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856"/>
          <a:stretch/>
        </p:blipFill>
        <p:spPr>
          <a:xfrm>
            <a:off x="11125201" y="130175"/>
            <a:ext cx="1066800" cy="65913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08D3FF-FD7F-5445-BB1D-66D6B339D5CF}"/>
              </a:ext>
            </a:extLst>
          </p:cNvPr>
          <p:cNvSpPr/>
          <p:nvPr userDrawn="1"/>
        </p:nvSpPr>
        <p:spPr>
          <a:xfrm>
            <a:off x="508933" y="6483680"/>
            <a:ext cx="318896" cy="104929"/>
          </a:xfrm>
          <a:prstGeom prst="rect">
            <a:avLst/>
          </a:prstGeom>
          <a:solidFill>
            <a:srgbClr val="323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A922E60-9A69-244C-84D1-9066938BC34A}"/>
              </a:ext>
            </a:extLst>
          </p:cNvPr>
          <p:cNvSpPr/>
          <p:nvPr userDrawn="1"/>
        </p:nvSpPr>
        <p:spPr>
          <a:xfrm>
            <a:off x="1591476" y="6315533"/>
            <a:ext cx="187526" cy="99061"/>
          </a:xfrm>
          <a:prstGeom prst="rect">
            <a:avLst/>
          </a:prstGeom>
          <a:solidFill>
            <a:srgbClr val="6DC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C85DA5A-A0B4-6D4C-A280-A0D9A8C4884E}"/>
              </a:ext>
            </a:extLst>
          </p:cNvPr>
          <p:cNvSpPr/>
          <p:nvPr userDrawn="1"/>
        </p:nvSpPr>
        <p:spPr>
          <a:xfrm>
            <a:off x="1057415" y="6079528"/>
            <a:ext cx="318896" cy="104929"/>
          </a:xfrm>
          <a:prstGeom prst="rect">
            <a:avLst/>
          </a:prstGeom>
          <a:solidFill>
            <a:srgbClr val="64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4C56148B-A34E-B24C-ADA9-D18C039637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5" y="4410359"/>
            <a:ext cx="1388202" cy="462734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BAF29121-E17C-46AF-B5CA-7A5584109403}"/>
              </a:ext>
            </a:extLst>
          </p:cNvPr>
          <p:cNvGrpSpPr/>
          <p:nvPr userDrawn="1"/>
        </p:nvGrpSpPr>
        <p:grpSpPr>
          <a:xfrm>
            <a:off x="2969926" y="5184296"/>
            <a:ext cx="6964350" cy="1537179"/>
            <a:chOff x="2306493" y="429728"/>
            <a:chExt cx="9454445" cy="2086798"/>
          </a:xfrm>
        </p:grpSpPr>
        <p:pic>
          <p:nvPicPr>
            <p:cNvPr id="42" name="Grafik 15">
              <a:extLst>
                <a:ext uri="{FF2B5EF4-FFF2-40B4-BE49-F238E27FC236}">
                  <a16:creationId xmlns:a16="http://schemas.microsoft.com/office/drawing/2014/main" id="{60889589-6CC4-483B-996D-B25C1AC8BA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4666" r="6910"/>
            <a:stretch/>
          </p:blipFill>
          <p:spPr>
            <a:xfrm>
              <a:off x="5011810" y="1567600"/>
              <a:ext cx="1486412" cy="948926"/>
            </a:xfrm>
            <a:prstGeom prst="rect">
              <a:avLst/>
            </a:prstGeom>
          </p:spPr>
        </p:pic>
        <p:pic>
          <p:nvPicPr>
            <p:cNvPr id="43" name="Grafik 18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6FAE3A28-BAF7-4E7C-82D5-A634D6460B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r="19846"/>
            <a:stretch/>
          </p:blipFill>
          <p:spPr>
            <a:xfrm>
              <a:off x="4831165" y="514329"/>
              <a:ext cx="1847700" cy="959981"/>
            </a:xfrm>
            <a:prstGeom prst="rect">
              <a:avLst/>
            </a:prstGeom>
          </p:spPr>
        </p:pic>
        <p:pic>
          <p:nvPicPr>
            <p:cNvPr id="44" name="Grafik 5" descr="Ein Bild, das Drachen, fliegend, farbig, Laser enthält.&#10;&#10;Automatisch generierte Beschreibung">
              <a:extLst>
                <a:ext uri="{FF2B5EF4-FFF2-40B4-BE49-F238E27FC236}">
                  <a16:creationId xmlns:a16="http://schemas.microsoft.com/office/drawing/2014/main" id="{31C47714-ACE1-4E45-B6AF-C51C5935183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4" r="2684"/>
            <a:stretch/>
          </p:blipFill>
          <p:spPr bwMode="auto">
            <a:xfrm>
              <a:off x="2436742" y="429728"/>
              <a:ext cx="1847698" cy="1129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Grafik 8">
              <a:extLst>
                <a:ext uri="{FF2B5EF4-FFF2-40B4-BE49-F238E27FC236}">
                  <a16:creationId xmlns:a16="http://schemas.microsoft.com/office/drawing/2014/main" id="{E1EFFECE-D65C-4A7E-BCF5-26C710B1C40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18" t="14391" r="6728" b="17004"/>
            <a:stretch/>
          </p:blipFill>
          <p:spPr bwMode="auto">
            <a:xfrm>
              <a:off x="7368777" y="463791"/>
              <a:ext cx="1847698" cy="106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Grafik 11">
              <a:extLst>
                <a:ext uri="{FF2B5EF4-FFF2-40B4-BE49-F238E27FC236}">
                  <a16:creationId xmlns:a16="http://schemas.microsoft.com/office/drawing/2014/main" id="{A50C3569-B5AB-4EB5-B665-0D0B1165D06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51" b="16972"/>
            <a:stretch/>
          </p:blipFill>
          <p:spPr bwMode="auto">
            <a:xfrm>
              <a:off x="10066430" y="1625969"/>
              <a:ext cx="1392104" cy="832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Grafik 1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65ED381A-93C2-45B2-A6AE-80B5D61ABD0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6775" y="1678469"/>
              <a:ext cx="2211698" cy="727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Grafik 4" descr="Ein Bild, das Text, Logo enthält.&#10;&#10;Automatisch generierte Beschreibung">
              <a:extLst>
                <a:ext uri="{FF2B5EF4-FFF2-40B4-BE49-F238E27FC236}">
                  <a16:creationId xmlns:a16="http://schemas.microsoft.com/office/drawing/2014/main" id="{5A149EB5-3EE7-48FF-81A1-DCF9E5F2E7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2306493" y="1682923"/>
              <a:ext cx="2108194" cy="718280"/>
            </a:xfrm>
            <a:prstGeom prst="rect">
              <a:avLst/>
            </a:prstGeom>
          </p:spPr>
        </p:pic>
        <p:pic>
          <p:nvPicPr>
            <p:cNvPr id="49" name="Grafik 17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id="{7FE2208F-3B4E-4FC7-B71E-FD68CC60BC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9764023" y="632734"/>
              <a:ext cx="1996915" cy="723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425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2">
            <a:extLst>
              <a:ext uri="{FF2B5EF4-FFF2-40B4-BE49-F238E27FC236}">
                <a16:creationId xmlns:a16="http://schemas.microsoft.com/office/drawing/2014/main" id="{5B8D4ADF-8706-45AC-8CFE-C6AD77AE2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77" y="261335"/>
            <a:ext cx="676602" cy="410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CD6FE1-2E53-4C18-9AE3-D484B1982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8718"/>
            <a:ext cx="10515600" cy="448715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(click to edit)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81901-9A22-4AD6-BB13-7C90141826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14357"/>
            <a:ext cx="10515600" cy="4335576"/>
          </a:xfrm>
        </p:spPr>
        <p:txBody>
          <a:bodyPr numCol="1">
            <a:noAutofit/>
          </a:bodyPr>
          <a:lstStyle>
            <a:lvl1pPr marL="7938" indent="-7938" algn="l">
              <a:buFont typeface="Arial" panose="020B0604020202020204" pitchFamily="34" charset="0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6D49D-DFC0-45F9-95B0-715BA25673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077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2D1AF0-384A-40C8-AC9A-FD85E6E5C833}" type="datetime1">
              <a:rPr lang="en-GB" smtClean="0"/>
              <a:t>22/03/2023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D67D6-5A88-4E5B-9966-F9087AE0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628" y="6356350"/>
            <a:ext cx="8161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7010A4-4A34-49DB-AF7D-3CE2AAEA445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fik 9">
            <a:extLst>
              <a:ext uri="{FF2B5EF4-FFF2-40B4-BE49-F238E27FC236}">
                <a16:creationId xmlns:a16="http://schemas.microsoft.com/office/drawing/2014/main" id="{164507F9-04E5-514D-A705-A18E301429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6404"/>
          <a:stretch/>
        </p:blipFill>
        <p:spPr>
          <a:xfrm>
            <a:off x="11681725" y="130175"/>
            <a:ext cx="510275" cy="65913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3368D13-0B21-CD48-A7A9-241862E873E0}"/>
              </a:ext>
            </a:extLst>
          </p:cNvPr>
          <p:cNvSpPr/>
          <p:nvPr userDrawn="1"/>
        </p:nvSpPr>
        <p:spPr>
          <a:xfrm>
            <a:off x="508933" y="6483680"/>
            <a:ext cx="318896" cy="104929"/>
          </a:xfrm>
          <a:prstGeom prst="rect">
            <a:avLst/>
          </a:prstGeom>
          <a:solidFill>
            <a:srgbClr val="323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03E306A-962F-FC45-94CD-3E0B44A52EB5}"/>
              </a:ext>
            </a:extLst>
          </p:cNvPr>
          <p:cNvSpPr/>
          <p:nvPr userDrawn="1"/>
        </p:nvSpPr>
        <p:spPr>
          <a:xfrm>
            <a:off x="1591476" y="6315533"/>
            <a:ext cx="187526" cy="99061"/>
          </a:xfrm>
          <a:prstGeom prst="rect">
            <a:avLst/>
          </a:prstGeom>
          <a:solidFill>
            <a:srgbClr val="6DC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BD6AFC7-BFE1-0646-8646-D9FE66EEE71D}"/>
              </a:ext>
            </a:extLst>
          </p:cNvPr>
          <p:cNvSpPr/>
          <p:nvPr userDrawn="1"/>
        </p:nvSpPr>
        <p:spPr>
          <a:xfrm>
            <a:off x="1057415" y="6079528"/>
            <a:ext cx="318896" cy="104929"/>
          </a:xfrm>
          <a:prstGeom prst="rect">
            <a:avLst/>
          </a:prstGeom>
          <a:solidFill>
            <a:srgbClr val="64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7867CE04-41C8-494A-BA6D-DF638A5D0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algn="ctr">
              <a:defRPr lang="en-US" sz="1000" b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References or footnotes can be given here</a:t>
            </a:r>
            <a:endParaRPr lang="en-US" dirty="0"/>
          </a:p>
        </p:txBody>
      </p:sp>
      <p:pic>
        <p:nvPicPr>
          <p:cNvPr id="24" name="Grafik 23" descr="Ein Bild, das Text enthält.&#10;&#10;Automatisch generierte Beschreibung">
            <a:extLst>
              <a:ext uri="{FF2B5EF4-FFF2-40B4-BE49-F238E27FC236}">
                <a16:creationId xmlns:a16="http://schemas.microsoft.com/office/drawing/2014/main" id="{2D8FDA78-342A-B946-B8BA-DFFC8F53C7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46" y="208247"/>
            <a:ext cx="1043117" cy="34770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7C8A538-AF28-4DFE-9419-D66B17017DCB}"/>
              </a:ext>
            </a:extLst>
          </p:cNvPr>
          <p:cNvGrpSpPr/>
          <p:nvPr userDrawn="1"/>
        </p:nvGrpSpPr>
        <p:grpSpPr>
          <a:xfrm>
            <a:off x="4002859" y="56807"/>
            <a:ext cx="7336380" cy="601184"/>
            <a:chOff x="4373311" y="337263"/>
            <a:chExt cx="16932378" cy="1387534"/>
          </a:xfrm>
        </p:grpSpPr>
        <p:pic>
          <p:nvPicPr>
            <p:cNvPr id="19" name="Grafik 15">
              <a:extLst>
                <a:ext uri="{FF2B5EF4-FFF2-40B4-BE49-F238E27FC236}">
                  <a16:creationId xmlns:a16="http://schemas.microsoft.com/office/drawing/2014/main" id="{B7595FA3-6BAA-4DD3-971D-D19460CE9F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5528719" y="516225"/>
              <a:ext cx="1681012" cy="948926"/>
            </a:xfrm>
            <a:prstGeom prst="rect">
              <a:avLst/>
            </a:prstGeom>
          </p:spPr>
        </p:pic>
        <p:pic>
          <p:nvPicPr>
            <p:cNvPr id="20" name="Grafik 18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88BD9DF5-4931-4ADD-AFC0-C64548A3AAA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r="19768"/>
            <a:stretch/>
          </p:blipFill>
          <p:spPr>
            <a:xfrm>
              <a:off x="6604597" y="573819"/>
              <a:ext cx="1849501" cy="959981"/>
            </a:xfrm>
            <a:prstGeom prst="rect">
              <a:avLst/>
            </a:prstGeom>
          </p:spPr>
        </p:pic>
        <p:pic>
          <p:nvPicPr>
            <p:cNvPr id="21" name="Grafik 5" descr="Ein Bild, das Drachen, fliegend, farbig, Laser enthält.&#10;&#10;Automatisch generierte Beschreibung">
              <a:extLst>
                <a:ext uri="{FF2B5EF4-FFF2-40B4-BE49-F238E27FC236}">
                  <a16:creationId xmlns:a16="http://schemas.microsoft.com/office/drawing/2014/main" id="{E2CBEE3A-100B-4580-AE14-4394EECB542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311" y="451156"/>
              <a:ext cx="1985212" cy="112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Grafik 8">
              <a:extLst>
                <a:ext uri="{FF2B5EF4-FFF2-40B4-BE49-F238E27FC236}">
                  <a16:creationId xmlns:a16="http://schemas.microsoft.com/office/drawing/2014/main" id="{7F70460C-C393-4D35-8B57-586A9B3301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5" t="14956" r="5335" b="12034"/>
            <a:stretch/>
          </p:blipFill>
          <p:spPr bwMode="auto">
            <a:xfrm>
              <a:off x="8700173" y="506597"/>
              <a:ext cx="1985212" cy="1129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Grafik 11">
              <a:extLst>
                <a:ext uri="{FF2B5EF4-FFF2-40B4-BE49-F238E27FC236}">
                  <a16:creationId xmlns:a16="http://schemas.microsoft.com/office/drawing/2014/main" id="{2F5AC97F-DD64-4AB9-95B3-5E03DD46B99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3585" y="337263"/>
              <a:ext cx="1392104" cy="138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Grafik 1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F08BE446-1D34-4A3B-B2EB-64F276F2EDD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55806" y="795208"/>
              <a:ext cx="2211698" cy="58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Grafik 4" descr="Ein Bild, das Text, Logo enthält.&#10;&#10;Automatisch generierte Beschreibung">
              <a:extLst>
                <a:ext uri="{FF2B5EF4-FFF2-40B4-BE49-F238E27FC236}">
                  <a16:creationId xmlns:a16="http://schemas.microsoft.com/office/drawing/2014/main" id="{9D140E47-DAD2-4140-BD84-25CE908705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13174449" y="656607"/>
              <a:ext cx="2108196" cy="718278"/>
            </a:xfrm>
            <a:prstGeom prst="rect">
              <a:avLst/>
            </a:prstGeom>
          </p:spPr>
        </p:pic>
        <p:pic>
          <p:nvPicPr>
            <p:cNvPr id="34" name="Grafik 17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id="{E39A35FE-BA89-4FF7-82DA-FF5010342C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10931459" y="739282"/>
              <a:ext cx="1996915" cy="723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523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Par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F512C-4093-4EE6-AE7A-3CBC7BD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1299" cy="365125"/>
          </a:xfrm>
        </p:spPr>
        <p:txBody>
          <a:bodyPr/>
          <a:lstStyle/>
          <a:p>
            <a:fld id="{10D9F432-38A6-4C32-83B6-AABB457419AF}" type="datetime1">
              <a:rPr lang="en-GB" smtClean="0"/>
              <a:t>22/03/2023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7F55F-6F87-480A-BCE1-A824C92E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9626" y="6356350"/>
            <a:ext cx="1074174" cy="365125"/>
          </a:xfrm>
        </p:spPr>
        <p:txBody>
          <a:bodyPr/>
          <a:lstStyle/>
          <a:p>
            <a:fld id="{6F7010A4-4A34-49DB-AF7D-3CE2AAEA445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B37CC95-D950-CF48-ABE4-65A5B290FC37}"/>
              </a:ext>
            </a:extLst>
          </p:cNvPr>
          <p:cNvSpPr/>
          <p:nvPr userDrawn="1"/>
        </p:nvSpPr>
        <p:spPr>
          <a:xfrm>
            <a:off x="508933" y="6483680"/>
            <a:ext cx="318896" cy="104929"/>
          </a:xfrm>
          <a:prstGeom prst="rect">
            <a:avLst/>
          </a:prstGeom>
          <a:solidFill>
            <a:srgbClr val="323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F338F94-1528-D143-9813-5ABF9FE6CF18}"/>
              </a:ext>
            </a:extLst>
          </p:cNvPr>
          <p:cNvSpPr/>
          <p:nvPr userDrawn="1"/>
        </p:nvSpPr>
        <p:spPr>
          <a:xfrm>
            <a:off x="1591476" y="6315533"/>
            <a:ext cx="187526" cy="99061"/>
          </a:xfrm>
          <a:prstGeom prst="rect">
            <a:avLst/>
          </a:prstGeom>
          <a:solidFill>
            <a:srgbClr val="6DC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2CDE16E-A918-454E-BA70-2E46EC0DC5FD}"/>
              </a:ext>
            </a:extLst>
          </p:cNvPr>
          <p:cNvSpPr/>
          <p:nvPr userDrawn="1"/>
        </p:nvSpPr>
        <p:spPr>
          <a:xfrm>
            <a:off x="1057415" y="6079528"/>
            <a:ext cx="318896" cy="104929"/>
          </a:xfrm>
          <a:prstGeom prst="rect">
            <a:avLst/>
          </a:prstGeom>
          <a:solidFill>
            <a:srgbClr val="64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Grafik 9">
            <a:extLst>
              <a:ext uri="{FF2B5EF4-FFF2-40B4-BE49-F238E27FC236}">
                <a16:creationId xmlns:a16="http://schemas.microsoft.com/office/drawing/2014/main" id="{733DDC56-0FE2-D041-8996-A11129DF09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6404"/>
          <a:stretch/>
        </p:blipFill>
        <p:spPr>
          <a:xfrm>
            <a:off x="11681725" y="130175"/>
            <a:ext cx="510275" cy="65913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C96A6EE-82D3-6C47-8E56-B425EF6A7E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8718"/>
            <a:ext cx="10515600" cy="448715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(click to edit)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0C3B9DA-6991-2C4A-90C3-CC196094566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519981"/>
            <a:ext cx="5181600" cy="4335576"/>
          </a:xfrm>
        </p:spPr>
        <p:txBody>
          <a:bodyPr numCol="1">
            <a:noAutofit/>
          </a:bodyPr>
          <a:lstStyle>
            <a:lvl1pPr marL="7938" indent="-7938" algn="l">
              <a:buFont typeface="Arial" panose="020B0604020202020204" pitchFamily="34" charset="0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54F6EB9-F664-664D-A729-2530D1D8211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78676" y="1514357"/>
            <a:ext cx="5175123" cy="4335576"/>
          </a:xfrm>
        </p:spPr>
        <p:txBody>
          <a:bodyPr numCol="1">
            <a:noAutofit/>
          </a:bodyPr>
          <a:lstStyle>
            <a:lvl1pPr marL="7938" indent="-7938" algn="l">
              <a:buFont typeface="Arial" panose="020B0604020202020204" pitchFamily="34" charset="0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57535456-C10F-4BB8-A56F-D5D995D00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>
              <a:defRPr lang="en-US" sz="1000" b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References or footnotes can be given here</a:t>
            </a:r>
            <a:endParaRPr lang="en-US" dirty="0"/>
          </a:p>
        </p:txBody>
      </p:sp>
      <p:pic>
        <p:nvPicPr>
          <p:cNvPr id="19" name="Grafik 2">
            <a:extLst>
              <a:ext uri="{FF2B5EF4-FFF2-40B4-BE49-F238E27FC236}">
                <a16:creationId xmlns:a16="http://schemas.microsoft.com/office/drawing/2014/main" id="{C552A752-38F2-4187-B299-DF86DED754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877" y="261335"/>
            <a:ext cx="676602" cy="410086"/>
          </a:xfrm>
          <a:prstGeom prst="rect">
            <a:avLst/>
          </a:prstGeom>
        </p:spPr>
      </p:pic>
      <p:pic>
        <p:nvPicPr>
          <p:cNvPr id="22" name="Grafik 2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6D6891F-C649-4C3B-9020-D1A8BB6811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46" y="208247"/>
            <a:ext cx="1043117" cy="34770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2DB51FE-C4B8-4420-ACF7-BE9E2AB36F8E}"/>
              </a:ext>
            </a:extLst>
          </p:cNvPr>
          <p:cNvGrpSpPr/>
          <p:nvPr userDrawn="1"/>
        </p:nvGrpSpPr>
        <p:grpSpPr>
          <a:xfrm>
            <a:off x="4002859" y="56807"/>
            <a:ext cx="7336380" cy="601184"/>
            <a:chOff x="4373311" y="337263"/>
            <a:chExt cx="16932378" cy="1387534"/>
          </a:xfrm>
        </p:grpSpPr>
        <p:pic>
          <p:nvPicPr>
            <p:cNvPr id="24" name="Grafik 15">
              <a:extLst>
                <a:ext uri="{FF2B5EF4-FFF2-40B4-BE49-F238E27FC236}">
                  <a16:creationId xmlns:a16="http://schemas.microsoft.com/office/drawing/2014/main" id="{F7096A8B-F383-4D47-9863-7A8B8F509F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5528719" y="516225"/>
              <a:ext cx="1681012" cy="948926"/>
            </a:xfrm>
            <a:prstGeom prst="rect">
              <a:avLst/>
            </a:prstGeom>
          </p:spPr>
        </p:pic>
        <p:pic>
          <p:nvPicPr>
            <p:cNvPr id="25" name="Grafik 18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DB3A808D-F032-44FC-B3B0-FB93025067F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r="19768"/>
            <a:stretch/>
          </p:blipFill>
          <p:spPr>
            <a:xfrm>
              <a:off x="6604597" y="573819"/>
              <a:ext cx="1849501" cy="959981"/>
            </a:xfrm>
            <a:prstGeom prst="rect">
              <a:avLst/>
            </a:prstGeom>
          </p:spPr>
        </p:pic>
        <p:pic>
          <p:nvPicPr>
            <p:cNvPr id="26" name="Grafik 5" descr="Ein Bild, das Drachen, fliegend, farbig, Laser enthält.&#10;&#10;Automatisch generierte Beschreibung">
              <a:extLst>
                <a:ext uri="{FF2B5EF4-FFF2-40B4-BE49-F238E27FC236}">
                  <a16:creationId xmlns:a16="http://schemas.microsoft.com/office/drawing/2014/main" id="{D96B480C-F469-4977-93AE-5262423199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311" y="451156"/>
              <a:ext cx="1985212" cy="112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Grafik 8">
              <a:extLst>
                <a:ext uri="{FF2B5EF4-FFF2-40B4-BE49-F238E27FC236}">
                  <a16:creationId xmlns:a16="http://schemas.microsoft.com/office/drawing/2014/main" id="{2876208B-3452-413D-8B7D-BF4AF489F6C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5" t="14956" r="5335" b="12034"/>
            <a:stretch/>
          </p:blipFill>
          <p:spPr bwMode="auto">
            <a:xfrm>
              <a:off x="8700173" y="506597"/>
              <a:ext cx="1985212" cy="1129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Grafik 11">
              <a:extLst>
                <a:ext uri="{FF2B5EF4-FFF2-40B4-BE49-F238E27FC236}">
                  <a16:creationId xmlns:a16="http://schemas.microsoft.com/office/drawing/2014/main" id="{B4E11022-B042-437C-ABD0-49047B7A3F6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3585" y="337263"/>
              <a:ext cx="1392104" cy="138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Grafik 1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C980423B-1F9B-4C4B-B0F9-DE18828EA44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55806" y="795208"/>
              <a:ext cx="2211698" cy="58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Grafik 4" descr="Ein Bild, das Text, Logo enthält.&#10;&#10;Automatisch generierte Beschreibung">
              <a:extLst>
                <a:ext uri="{FF2B5EF4-FFF2-40B4-BE49-F238E27FC236}">
                  <a16:creationId xmlns:a16="http://schemas.microsoft.com/office/drawing/2014/main" id="{846D1FDE-F9F4-4593-AA5F-2F7F107EF8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13174449" y="656607"/>
              <a:ext cx="2108196" cy="718278"/>
            </a:xfrm>
            <a:prstGeom prst="rect">
              <a:avLst/>
            </a:prstGeom>
          </p:spPr>
        </p:pic>
        <p:pic>
          <p:nvPicPr>
            <p:cNvPr id="39" name="Grafik 17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id="{C95D4894-CAF0-4CDC-8B77-9290BAE4BC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10931459" y="739282"/>
              <a:ext cx="1996915" cy="723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750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6D191-051E-4C31-8EE2-299927C1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74116" cy="365125"/>
          </a:xfrm>
        </p:spPr>
        <p:txBody>
          <a:bodyPr/>
          <a:lstStyle/>
          <a:p>
            <a:fld id="{0036B326-A628-46B1-8288-6D8028DACD38}" type="datetime1">
              <a:rPr lang="en-GB" smtClean="0"/>
              <a:t>22/03/2023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20795-9103-4176-97F8-33CF7A1F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8116" y="6356350"/>
            <a:ext cx="985684" cy="365125"/>
          </a:xfrm>
        </p:spPr>
        <p:txBody>
          <a:bodyPr/>
          <a:lstStyle/>
          <a:p>
            <a:fld id="{6F7010A4-4A34-49DB-AF7D-3CE2AAEA445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AD486D8-FF0E-CA44-B39A-C00DE886F153}"/>
              </a:ext>
            </a:extLst>
          </p:cNvPr>
          <p:cNvSpPr/>
          <p:nvPr userDrawn="1"/>
        </p:nvSpPr>
        <p:spPr>
          <a:xfrm>
            <a:off x="508933" y="6483680"/>
            <a:ext cx="318896" cy="104929"/>
          </a:xfrm>
          <a:prstGeom prst="rect">
            <a:avLst/>
          </a:prstGeom>
          <a:solidFill>
            <a:srgbClr val="323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3C76B76-322E-9443-9650-6C7874D6CF42}"/>
              </a:ext>
            </a:extLst>
          </p:cNvPr>
          <p:cNvSpPr/>
          <p:nvPr userDrawn="1"/>
        </p:nvSpPr>
        <p:spPr>
          <a:xfrm>
            <a:off x="1591476" y="6315533"/>
            <a:ext cx="187526" cy="99061"/>
          </a:xfrm>
          <a:prstGeom prst="rect">
            <a:avLst/>
          </a:prstGeom>
          <a:solidFill>
            <a:srgbClr val="6DC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BF68C7E-7ABA-F14D-B2F5-96EB71EA4051}"/>
              </a:ext>
            </a:extLst>
          </p:cNvPr>
          <p:cNvSpPr/>
          <p:nvPr userDrawn="1"/>
        </p:nvSpPr>
        <p:spPr>
          <a:xfrm>
            <a:off x="1057415" y="6079528"/>
            <a:ext cx="318896" cy="104929"/>
          </a:xfrm>
          <a:prstGeom prst="rect">
            <a:avLst/>
          </a:prstGeom>
          <a:solidFill>
            <a:srgbClr val="64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Grafik 9">
            <a:extLst>
              <a:ext uri="{FF2B5EF4-FFF2-40B4-BE49-F238E27FC236}">
                <a16:creationId xmlns:a16="http://schemas.microsoft.com/office/drawing/2014/main" id="{E95F509E-1720-1F4E-A0D5-17DB7F61E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6404"/>
          <a:stretch/>
        </p:blipFill>
        <p:spPr>
          <a:xfrm>
            <a:off x="11681725" y="130175"/>
            <a:ext cx="510275" cy="65913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ADEB938C-AFCA-1D4B-B31E-9EC0E8D9B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8718"/>
            <a:ext cx="10515600" cy="448715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(click to edit)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3D047E-FBBB-DE47-8C9A-AC5B4B75D94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7829" y="1524000"/>
            <a:ext cx="10525971" cy="4325933"/>
          </a:xfrm>
        </p:spPr>
        <p:txBody>
          <a:bodyPr numCol="1" anchor="b" anchorCtr="1">
            <a:noAutofit/>
          </a:bodyPr>
          <a:lstStyle>
            <a:lvl1pPr marL="7938" indent="-7938" algn="ctr">
              <a:buFontTx/>
              <a:buNone/>
              <a:tabLst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Add a table/figure/any other multimedia if applicable 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1F83C98A-BA08-4070-A0A3-C7D0674ED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>
              <a:defRPr lang="en-US" sz="1000" b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References or footnotes can be given here</a:t>
            </a:r>
            <a:endParaRPr lang="en-US" dirty="0"/>
          </a:p>
        </p:txBody>
      </p:sp>
      <p:pic>
        <p:nvPicPr>
          <p:cNvPr id="18" name="Grafik 2">
            <a:extLst>
              <a:ext uri="{FF2B5EF4-FFF2-40B4-BE49-F238E27FC236}">
                <a16:creationId xmlns:a16="http://schemas.microsoft.com/office/drawing/2014/main" id="{0DD4E2C6-824C-4F4A-8D6D-7276A4A3A5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877" y="261335"/>
            <a:ext cx="676602" cy="410086"/>
          </a:xfrm>
          <a:prstGeom prst="rect">
            <a:avLst/>
          </a:prstGeom>
        </p:spPr>
      </p:pic>
      <p:pic>
        <p:nvPicPr>
          <p:cNvPr id="21" name="Grafik 23" descr="Ein Bild, das Text enthält.&#10;&#10;Automatisch generierte Beschreibung">
            <a:extLst>
              <a:ext uri="{FF2B5EF4-FFF2-40B4-BE49-F238E27FC236}">
                <a16:creationId xmlns:a16="http://schemas.microsoft.com/office/drawing/2014/main" id="{2367470F-4FF0-471A-ADEC-895526A172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46" y="208247"/>
            <a:ext cx="1043117" cy="34770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571982F-244C-45D1-A04C-3F092ED1CF2F}"/>
              </a:ext>
            </a:extLst>
          </p:cNvPr>
          <p:cNvGrpSpPr/>
          <p:nvPr userDrawn="1"/>
        </p:nvGrpSpPr>
        <p:grpSpPr>
          <a:xfrm>
            <a:off x="4002859" y="56807"/>
            <a:ext cx="7336380" cy="601184"/>
            <a:chOff x="4373311" y="337263"/>
            <a:chExt cx="16932378" cy="1387534"/>
          </a:xfrm>
        </p:grpSpPr>
        <p:pic>
          <p:nvPicPr>
            <p:cNvPr id="23" name="Grafik 15">
              <a:extLst>
                <a:ext uri="{FF2B5EF4-FFF2-40B4-BE49-F238E27FC236}">
                  <a16:creationId xmlns:a16="http://schemas.microsoft.com/office/drawing/2014/main" id="{906B4BE1-BB8D-4AEF-9548-07BC23EB1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5528719" y="516225"/>
              <a:ext cx="1681012" cy="948926"/>
            </a:xfrm>
            <a:prstGeom prst="rect">
              <a:avLst/>
            </a:prstGeom>
          </p:spPr>
        </p:pic>
        <p:pic>
          <p:nvPicPr>
            <p:cNvPr id="24" name="Grafik 18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4442D8A6-05F7-4F02-9E63-46C2D32EC4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r="19768"/>
            <a:stretch/>
          </p:blipFill>
          <p:spPr>
            <a:xfrm>
              <a:off x="6604597" y="573819"/>
              <a:ext cx="1849501" cy="959981"/>
            </a:xfrm>
            <a:prstGeom prst="rect">
              <a:avLst/>
            </a:prstGeom>
          </p:spPr>
        </p:pic>
        <p:pic>
          <p:nvPicPr>
            <p:cNvPr id="25" name="Grafik 5" descr="Ein Bild, das Drachen, fliegend, farbig, Laser enthält.&#10;&#10;Automatisch generierte Beschreibung">
              <a:extLst>
                <a:ext uri="{FF2B5EF4-FFF2-40B4-BE49-F238E27FC236}">
                  <a16:creationId xmlns:a16="http://schemas.microsoft.com/office/drawing/2014/main" id="{1B47420D-9CDB-4F3B-A1C9-979DB4E2F1A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311" y="451156"/>
              <a:ext cx="1985212" cy="112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Grafik 8">
              <a:extLst>
                <a:ext uri="{FF2B5EF4-FFF2-40B4-BE49-F238E27FC236}">
                  <a16:creationId xmlns:a16="http://schemas.microsoft.com/office/drawing/2014/main" id="{A8237991-FA32-4684-B999-C05752B046F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5" t="14956" r="5335" b="12034"/>
            <a:stretch/>
          </p:blipFill>
          <p:spPr bwMode="auto">
            <a:xfrm>
              <a:off x="8700173" y="506597"/>
              <a:ext cx="1985212" cy="1129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Grafik 11">
              <a:extLst>
                <a:ext uri="{FF2B5EF4-FFF2-40B4-BE49-F238E27FC236}">
                  <a16:creationId xmlns:a16="http://schemas.microsoft.com/office/drawing/2014/main" id="{886FE5DE-8782-4AD5-A5C5-BF96D0F252A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3585" y="337263"/>
              <a:ext cx="1392104" cy="138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Grafik 1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5A331FF5-505A-49C5-8BB1-F83AF4E81AB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55806" y="795208"/>
              <a:ext cx="2211698" cy="58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Grafik 4" descr="Ein Bild, das Text, Logo enthält.&#10;&#10;Automatisch generierte Beschreibung">
              <a:extLst>
                <a:ext uri="{FF2B5EF4-FFF2-40B4-BE49-F238E27FC236}">
                  <a16:creationId xmlns:a16="http://schemas.microsoft.com/office/drawing/2014/main" id="{ED62EC43-6F8B-49D2-9AA9-E480ED1FFB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13174449" y="656607"/>
              <a:ext cx="2108196" cy="718278"/>
            </a:xfrm>
            <a:prstGeom prst="rect">
              <a:avLst/>
            </a:prstGeom>
          </p:spPr>
        </p:pic>
        <p:pic>
          <p:nvPicPr>
            <p:cNvPr id="38" name="Grafik 17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id="{4FA73387-D8B4-424C-B3B8-5205049B87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10931459" y="739282"/>
              <a:ext cx="1996915" cy="723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08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wo-Par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6D191-051E-4C31-8EE2-299927C1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74116" cy="365125"/>
          </a:xfrm>
        </p:spPr>
        <p:txBody>
          <a:bodyPr/>
          <a:lstStyle/>
          <a:p>
            <a:fld id="{0F163BB5-15A2-4039-B8A9-E77C1D713C1F}" type="datetime1">
              <a:rPr lang="en-GB" smtClean="0"/>
              <a:t>22/03/2023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20795-9103-4176-97F8-33CF7A1F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8116" y="6356350"/>
            <a:ext cx="985684" cy="365125"/>
          </a:xfrm>
        </p:spPr>
        <p:txBody>
          <a:bodyPr/>
          <a:lstStyle/>
          <a:p>
            <a:fld id="{6F7010A4-4A34-49DB-AF7D-3CE2AAEA445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AD486D8-FF0E-CA44-B39A-C00DE886F153}"/>
              </a:ext>
            </a:extLst>
          </p:cNvPr>
          <p:cNvSpPr/>
          <p:nvPr userDrawn="1"/>
        </p:nvSpPr>
        <p:spPr>
          <a:xfrm>
            <a:off x="508933" y="6483680"/>
            <a:ext cx="318896" cy="104929"/>
          </a:xfrm>
          <a:prstGeom prst="rect">
            <a:avLst/>
          </a:prstGeom>
          <a:solidFill>
            <a:srgbClr val="323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3C76B76-322E-9443-9650-6C7874D6CF42}"/>
              </a:ext>
            </a:extLst>
          </p:cNvPr>
          <p:cNvSpPr/>
          <p:nvPr userDrawn="1"/>
        </p:nvSpPr>
        <p:spPr>
          <a:xfrm>
            <a:off x="1591476" y="6315533"/>
            <a:ext cx="187526" cy="99061"/>
          </a:xfrm>
          <a:prstGeom prst="rect">
            <a:avLst/>
          </a:prstGeom>
          <a:solidFill>
            <a:srgbClr val="6DC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BF68C7E-7ABA-F14D-B2F5-96EB71EA4051}"/>
              </a:ext>
            </a:extLst>
          </p:cNvPr>
          <p:cNvSpPr/>
          <p:nvPr userDrawn="1"/>
        </p:nvSpPr>
        <p:spPr>
          <a:xfrm>
            <a:off x="1057415" y="6079528"/>
            <a:ext cx="318896" cy="104929"/>
          </a:xfrm>
          <a:prstGeom prst="rect">
            <a:avLst/>
          </a:prstGeom>
          <a:solidFill>
            <a:srgbClr val="64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Grafik 9">
            <a:extLst>
              <a:ext uri="{FF2B5EF4-FFF2-40B4-BE49-F238E27FC236}">
                <a16:creationId xmlns:a16="http://schemas.microsoft.com/office/drawing/2014/main" id="{E95F509E-1720-1F4E-A0D5-17DB7F61E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6404"/>
          <a:stretch/>
        </p:blipFill>
        <p:spPr>
          <a:xfrm>
            <a:off x="11681725" y="130175"/>
            <a:ext cx="510275" cy="65913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ADEB938C-AFCA-1D4B-B31E-9EC0E8D9B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8718"/>
            <a:ext cx="3932237" cy="448715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(click to edit)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F804626-2E14-5F49-BF0D-6EB1CFE465C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519981"/>
            <a:ext cx="3932237" cy="4335576"/>
          </a:xfrm>
        </p:spPr>
        <p:txBody>
          <a:bodyPr numCol="1">
            <a:noAutofit/>
          </a:bodyPr>
          <a:lstStyle>
            <a:lvl1pPr marL="7938" indent="-7938" algn="l">
              <a:buFont typeface="Arial" panose="020B0604020202020204" pitchFamily="34" charset="0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Select a predefined layout, which will fit the content of your presentation.</a:t>
            </a:r>
            <a:endParaRPr lang="en-DE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D8D1EBC-5E1E-994B-BAAC-346BF0D0A1B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885766" y="808718"/>
            <a:ext cx="6468034" cy="5041215"/>
          </a:xfrm>
        </p:spPr>
        <p:txBody>
          <a:bodyPr numCol="1" anchor="b" anchorCtr="1">
            <a:noAutofit/>
          </a:bodyPr>
          <a:lstStyle>
            <a:lvl1pPr marL="7938" indent="-7938" algn="ctr">
              <a:buFontTx/>
              <a:buNone/>
              <a:tabLst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Add a table/figure/any other multimedia if applicable 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AB78047-7E33-41C8-8C88-2CC015938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>
              <a:defRPr lang="en-US" sz="1000" b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References or footnotes can be given here</a:t>
            </a:r>
            <a:endParaRPr lang="en-US" dirty="0"/>
          </a:p>
        </p:txBody>
      </p:sp>
      <p:pic>
        <p:nvPicPr>
          <p:cNvPr id="22" name="Grafik 2">
            <a:extLst>
              <a:ext uri="{FF2B5EF4-FFF2-40B4-BE49-F238E27FC236}">
                <a16:creationId xmlns:a16="http://schemas.microsoft.com/office/drawing/2014/main" id="{D649200F-2EBC-4EBE-AF3D-643CF06E5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877" y="261335"/>
            <a:ext cx="676602" cy="410086"/>
          </a:xfrm>
          <a:prstGeom prst="rect">
            <a:avLst/>
          </a:prstGeom>
        </p:spPr>
      </p:pic>
      <p:pic>
        <p:nvPicPr>
          <p:cNvPr id="23" name="Grafik 23" descr="Ein Bild, das Text enthält.&#10;&#10;Automatisch generierte Beschreibung">
            <a:extLst>
              <a:ext uri="{FF2B5EF4-FFF2-40B4-BE49-F238E27FC236}">
                <a16:creationId xmlns:a16="http://schemas.microsoft.com/office/drawing/2014/main" id="{8D1407A4-3777-44BA-A0A6-A11DE288C8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46" y="208247"/>
            <a:ext cx="1043117" cy="34770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5DE5CBB-9EBF-4376-853A-8FA80EFB9EF0}"/>
              </a:ext>
            </a:extLst>
          </p:cNvPr>
          <p:cNvGrpSpPr/>
          <p:nvPr userDrawn="1"/>
        </p:nvGrpSpPr>
        <p:grpSpPr>
          <a:xfrm>
            <a:off x="4002859" y="56807"/>
            <a:ext cx="7336380" cy="601184"/>
            <a:chOff x="4373311" y="337263"/>
            <a:chExt cx="16932378" cy="1387534"/>
          </a:xfrm>
        </p:grpSpPr>
        <p:pic>
          <p:nvPicPr>
            <p:cNvPr id="25" name="Grafik 15">
              <a:extLst>
                <a:ext uri="{FF2B5EF4-FFF2-40B4-BE49-F238E27FC236}">
                  <a16:creationId xmlns:a16="http://schemas.microsoft.com/office/drawing/2014/main" id="{852D0D4D-E276-4B3A-8CE2-9CB449B67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5528719" y="516225"/>
              <a:ext cx="1681012" cy="948926"/>
            </a:xfrm>
            <a:prstGeom prst="rect">
              <a:avLst/>
            </a:prstGeom>
          </p:spPr>
        </p:pic>
        <p:pic>
          <p:nvPicPr>
            <p:cNvPr id="26" name="Grafik 18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5B5B235A-4E53-41D0-B2B1-55BD60327A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r="19768"/>
            <a:stretch/>
          </p:blipFill>
          <p:spPr>
            <a:xfrm>
              <a:off x="6604597" y="573819"/>
              <a:ext cx="1849501" cy="959981"/>
            </a:xfrm>
            <a:prstGeom prst="rect">
              <a:avLst/>
            </a:prstGeom>
          </p:spPr>
        </p:pic>
        <p:pic>
          <p:nvPicPr>
            <p:cNvPr id="27" name="Grafik 5" descr="Ein Bild, das Drachen, fliegend, farbig, Laser enthält.&#10;&#10;Automatisch generierte Beschreibung">
              <a:extLst>
                <a:ext uri="{FF2B5EF4-FFF2-40B4-BE49-F238E27FC236}">
                  <a16:creationId xmlns:a16="http://schemas.microsoft.com/office/drawing/2014/main" id="{80C97B77-5E86-4518-B39E-EE148A238EF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311" y="451156"/>
              <a:ext cx="1985212" cy="112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Grafik 8">
              <a:extLst>
                <a:ext uri="{FF2B5EF4-FFF2-40B4-BE49-F238E27FC236}">
                  <a16:creationId xmlns:a16="http://schemas.microsoft.com/office/drawing/2014/main" id="{8463D390-0A4F-4EFE-BD6B-F72FDCD06F0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5" t="14956" r="5335" b="12034"/>
            <a:stretch/>
          </p:blipFill>
          <p:spPr bwMode="auto">
            <a:xfrm>
              <a:off x="8700173" y="506597"/>
              <a:ext cx="1985212" cy="1129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Grafik 11">
              <a:extLst>
                <a:ext uri="{FF2B5EF4-FFF2-40B4-BE49-F238E27FC236}">
                  <a16:creationId xmlns:a16="http://schemas.microsoft.com/office/drawing/2014/main" id="{87EDC8CD-A38E-45B0-A659-59489AE083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3585" y="337263"/>
              <a:ext cx="1392104" cy="138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Grafik 1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3D71535B-9666-4B63-AB8C-AECD14CEC94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55806" y="795208"/>
              <a:ext cx="2211698" cy="58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Grafik 4" descr="Ein Bild, das Text, Logo enthält.&#10;&#10;Automatisch generierte Beschreibung">
              <a:extLst>
                <a:ext uri="{FF2B5EF4-FFF2-40B4-BE49-F238E27FC236}">
                  <a16:creationId xmlns:a16="http://schemas.microsoft.com/office/drawing/2014/main" id="{750D75FE-4BB4-494A-850E-970C582A6A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13174449" y="656607"/>
              <a:ext cx="2108196" cy="718278"/>
            </a:xfrm>
            <a:prstGeom prst="rect">
              <a:avLst/>
            </a:prstGeom>
          </p:spPr>
        </p:pic>
        <p:pic>
          <p:nvPicPr>
            <p:cNvPr id="40" name="Grafik 17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id="{2A1DC1EB-39C4-4BD2-B70A-27965EB873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10931459" y="739282"/>
              <a:ext cx="1996915" cy="723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647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8BFC8992-3710-40D9-A414-3187D0580F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8380" y="3704624"/>
            <a:ext cx="2657987" cy="399359"/>
          </a:xfrm>
          <a:prstGeom prst="rect">
            <a:avLst/>
          </a:prstGeom>
        </p:spPr>
      </p:pic>
      <p:pic>
        <p:nvPicPr>
          <p:cNvPr id="30" name="Grafik 2">
            <a:extLst>
              <a:ext uri="{FF2B5EF4-FFF2-40B4-BE49-F238E27FC236}">
                <a16:creationId xmlns:a16="http://schemas.microsoft.com/office/drawing/2014/main" id="{B16A9CE7-C444-42B0-99BC-5D20A62953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3290" y="1885491"/>
            <a:ext cx="2633078" cy="159589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E767DD-DA74-4C03-B924-E48D42FC42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85568" cy="365125"/>
          </a:xfrm>
        </p:spPr>
        <p:txBody>
          <a:bodyPr/>
          <a:lstStyle/>
          <a:p>
            <a:fld id="{A1BD5147-1F42-47D6-9F17-ACA75DD6F0BB}" type="datetime1">
              <a:rPr lang="en-GB" smtClean="0"/>
              <a:t>22/03/2023</a:t>
            </a:fld>
            <a:endParaRPr lang="en-GB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5FB9B9B-A10A-2C42-905D-04F65C326CF6}"/>
              </a:ext>
            </a:extLst>
          </p:cNvPr>
          <p:cNvSpPr/>
          <p:nvPr userDrawn="1"/>
        </p:nvSpPr>
        <p:spPr>
          <a:xfrm>
            <a:off x="508933" y="6483680"/>
            <a:ext cx="318896" cy="104929"/>
          </a:xfrm>
          <a:prstGeom prst="rect">
            <a:avLst/>
          </a:prstGeom>
          <a:solidFill>
            <a:srgbClr val="323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68247AC-042E-7241-8C33-E4D7157DDC6F}"/>
              </a:ext>
            </a:extLst>
          </p:cNvPr>
          <p:cNvSpPr/>
          <p:nvPr userDrawn="1"/>
        </p:nvSpPr>
        <p:spPr>
          <a:xfrm>
            <a:off x="1591476" y="6315533"/>
            <a:ext cx="187526" cy="99061"/>
          </a:xfrm>
          <a:prstGeom prst="rect">
            <a:avLst/>
          </a:prstGeom>
          <a:solidFill>
            <a:srgbClr val="6DC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584766F-D5D5-BF47-91B6-F7E39737C991}"/>
              </a:ext>
            </a:extLst>
          </p:cNvPr>
          <p:cNvSpPr/>
          <p:nvPr userDrawn="1"/>
        </p:nvSpPr>
        <p:spPr>
          <a:xfrm>
            <a:off x="1057415" y="6079528"/>
            <a:ext cx="318896" cy="104929"/>
          </a:xfrm>
          <a:prstGeom prst="rect">
            <a:avLst/>
          </a:prstGeom>
          <a:solidFill>
            <a:srgbClr val="64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4B407C4-7A5A-9249-8E64-09731B9A2D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4864" y="1869582"/>
            <a:ext cx="7143135" cy="712254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 for your attention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67DBD6B-13F2-3347-AC30-B179307787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24863" y="3780502"/>
            <a:ext cx="7143135" cy="48317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contact information</a:t>
            </a:r>
          </a:p>
        </p:txBody>
      </p:sp>
      <p:pic>
        <p:nvPicPr>
          <p:cNvPr id="21" name="Grafik 9">
            <a:extLst>
              <a:ext uri="{FF2B5EF4-FFF2-40B4-BE49-F238E27FC236}">
                <a16:creationId xmlns:a16="http://schemas.microsoft.com/office/drawing/2014/main" id="{E00DDAD7-2776-438A-A21C-4B060DFDC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856"/>
          <a:stretch/>
        </p:blipFill>
        <p:spPr>
          <a:xfrm>
            <a:off x="11125201" y="130175"/>
            <a:ext cx="1066800" cy="65913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3D485D8-9DA9-4B0C-8166-12BBDD0EF700}"/>
              </a:ext>
            </a:extLst>
          </p:cNvPr>
          <p:cNvSpPr/>
          <p:nvPr userDrawn="1"/>
        </p:nvSpPr>
        <p:spPr>
          <a:xfrm>
            <a:off x="10713720" y="6019800"/>
            <a:ext cx="1424940" cy="562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1F7AA96-D59E-C645-8EA0-BB0F58D1EA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5" y="4410359"/>
            <a:ext cx="1388202" cy="462734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507F206E-E185-42EB-9C18-84C43B31F9D4}"/>
              </a:ext>
            </a:extLst>
          </p:cNvPr>
          <p:cNvGrpSpPr/>
          <p:nvPr userDrawn="1"/>
        </p:nvGrpSpPr>
        <p:grpSpPr>
          <a:xfrm>
            <a:off x="2969926" y="5184296"/>
            <a:ext cx="6964350" cy="1537179"/>
            <a:chOff x="2306493" y="429728"/>
            <a:chExt cx="9454445" cy="2086798"/>
          </a:xfrm>
        </p:grpSpPr>
        <p:pic>
          <p:nvPicPr>
            <p:cNvPr id="51" name="Grafik 15">
              <a:extLst>
                <a:ext uri="{FF2B5EF4-FFF2-40B4-BE49-F238E27FC236}">
                  <a16:creationId xmlns:a16="http://schemas.microsoft.com/office/drawing/2014/main" id="{CE145F23-47BA-461F-8A46-CB82347AF2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4666" r="6910"/>
            <a:stretch/>
          </p:blipFill>
          <p:spPr>
            <a:xfrm>
              <a:off x="5011810" y="1567600"/>
              <a:ext cx="1486412" cy="948926"/>
            </a:xfrm>
            <a:prstGeom prst="rect">
              <a:avLst/>
            </a:prstGeom>
          </p:spPr>
        </p:pic>
        <p:pic>
          <p:nvPicPr>
            <p:cNvPr id="52" name="Grafik 18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2DCCA1E7-EDC7-4091-98E7-C9FBB6C901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r="19846"/>
            <a:stretch/>
          </p:blipFill>
          <p:spPr>
            <a:xfrm>
              <a:off x="4831165" y="514329"/>
              <a:ext cx="1847700" cy="959981"/>
            </a:xfrm>
            <a:prstGeom prst="rect">
              <a:avLst/>
            </a:prstGeom>
          </p:spPr>
        </p:pic>
        <p:pic>
          <p:nvPicPr>
            <p:cNvPr id="53" name="Grafik 5" descr="Ein Bild, das Drachen, fliegend, farbig, Laser enthält.&#10;&#10;Automatisch generierte Beschreibung">
              <a:extLst>
                <a:ext uri="{FF2B5EF4-FFF2-40B4-BE49-F238E27FC236}">
                  <a16:creationId xmlns:a16="http://schemas.microsoft.com/office/drawing/2014/main" id="{ABFA07E6-0A42-4446-B39B-4662D302EBE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4" r="2684"/>
            <a:stretch/>
          </p:blipFill>
          <p:spPr bwMode="auto">
            <a:xfrm>
              <a:off x="2436742" y="429728"/>
              <a:ext cx="1847698" cy="1129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Grafik 8">
              <a:extLst>
                <a:ext uri="{FF2B5EF4-FFF2-40B4-BE49-F238E27FC236}">
                  <a16:creationId xmlns:a16="http://schemas.microsoft.com/office/drawing/2014/main" id="{14E31ABA-E68C-4762-81B3-C3CF6C4B310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18" t="14391" r="6728" b="17004"/>
            <a:stretch/>
          </p:blipFill>
          <p:spPr bwMode="auto">
            <a:xfrm>
              <a:off x="7368777" y="463791"/>
              <a:ext cx="1847698" cy="106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Grafik 11">
              <a:extLst>
                <a:ext uri="{FF2B5EF4-FFF2-40B4-BE49-F238E27FC236}">
                  <a16:creationId xmlns:a16="http://schemas.microsoft.com/office/drawing/2014/main" id="{FB50C0BB-EDCA-47EA-884C-B91649B30C7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51" b="16972"/>
            <a:stretch/>
          </p:blipFill>
          <p:spPr bwMode="auto">
            <a:xfrm>
              <a:off x="10066430" y="1625969"/>
              <a:ext cx="1392104" cy="832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Grafik 1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C9A930D2-A658-4CE5-9329-62B3734CED5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6775" y="1678469"/>
              <a:ext cx="2211698" cy="727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Grafik 4" descr="Ein Bild, das Text, Logo enthält.&#10;&#10;Automatisch generierte Beschreibung">
              <a:extLst>
                <a:ext uri="{FF2B5EF4-FFF2-40B4-BE49-F238E27FC236}">
                  <a16:creationId xmlns:a16="http://schemas.microsoft.com/office/drawing/2014/main" id="{080209C2-AFE0-4B98-8AE1-F079213331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2306493" y="1682923"/>
              <a:ext cx="2108194" cy="718280"/>
            </a:xfrm>
            <a:prstGeom prst="rect">
              <a:avLst/>
            </a:prstGeom>
          </p:spPr>
        </p:pic>
        <p:pic>
          <p:nvPicPr>
            <p:cNvPr id="58" name="Grafik 17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id="{F100F7F2-CBE3-4B91-B78F-90F4BFC83C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9764023" y="632734"/>
              <a:ext cx="1996915" cy="723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25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2E0AD0-A366-4EDF-BD8E-FE0CF5F5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4DE51-55E9-4342-AE79-4F5B42658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9711B-A94C-48BC-9C7F-230325D4F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0D1A03-526F-44D1-93E9-CCE6AD4630CB}" type="datetime1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D72C5-6FA0-437C-9C7B-F194606B0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References or footnotes can be given here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0F8A4-49A1-4C25-82C2-D42879BA3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7010A4-4A34-49DB-AF7D-3CE2AAEA445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67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6" r:id="rId5"/>
    <p:sldLayoutId id="2147483655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C59DB-7249-0D41-B293-6C2B8EF78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7CB16-DF6B-6F41-A5CF-B81B3EECF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863" y="3314247"/>
            <a:ext cx="7143135" cy="932512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31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224838-39F6-48BC-A580-CA3BB7EF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10A4-4A34-49DB-AF7D-3CE2AAEA4451}" type="slidenum">
              <a:rPr lang="en-GB" smtClean="0"/>
              <a:t>2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0C484-D4DF-4112-A9A8-8BFFF4B9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A507C-0864-44CC-A0D9-3141AADE53E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E338B2-9D7E-4817-908D-48A5CBE67DF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B929E-1ABC-402A-ADC7-F338A2D82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References or footnotes can be given here</a:t>
            </a:r>
          </a:p>
        </p:txBody>
      </p:sp>
    </p:spTree>
    <p:extLst>
      <p:ext uri="{BB962C8B-B14F-4D97-AF65-F5344CB8AC3E}">
        <p14:creationId xmlns:p14="http://schemas.microsoft.com/office/powerpoint/2010/main" val="3547898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754F6E-7054-4030-BEA0-99A64D6C0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32A38C2-F629-4ABD-8C18-0F4FCE2CFA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540884817"/>
      </p:ext>
    </p:extLst>
  </p:cSld>
  <p:clrMapOvr>
    <a:masterClrMapping/>
  </p:clrMapOvr>
</p:sld>
</file>

<file path=ppt/theme/theme1.xml><?xml version="1.0" encoding="utf-8"?>
<a:theme xmlns:a="http://schemas.openxmlformats.org/drawingml/2006/main" name="E-TEMS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8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E-TEMS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Anna Badasian</dc:creator>
  <cp:lastModifiedBy>Anna Badasian</cp:lastModifiedBy>
  <cp:revision>33</cp:revision>
  <dcterms:created xsi:type="dcterms:W3CDTF">2021-02-02T15:01:06Z</dcterms:created>
  <dcterms:modified xsi:type="dcterms:W3CDTF">2023-03-22T08:31:47Z</dcterms:modified>
</cp:coreProperties>
</file>