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60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5266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125" y="9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1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6B9FF0-A056-4154-BAFE-25CA2F4698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81115-F2C7-4F73-968A-1990888CCE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B0FC0-DEE8-46CC-A8FB-A8C2D76714A9}" type="datetimeFigureOut">
              <a:rPr lang="en-DE" smtClean="0"/>
              <a:t>05/15/2024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B30AA-0E8F-4265-8E3A-CD2490917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A2DA9-4FEA-4ECD-8120-4BDF17BA02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9B95A-173F-4424-9069-22DD4AC03DB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63381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DB12A-BD52-4D73-A838-ACD187B3FA0D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7A0D4-35B3-479D-9044-6810393B0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34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6.jpg"/><Relationship Id="rId5" Type="http://schemas.openxmlformats.org/officeDocument/2006/relationships/image" Target="../media/image7.png"/><Relationship Id="rId10" Type="http://schemas.openxmlformats.org/officeDocument/2006/relationships/image" Target="../media/image9.jpeg"/><Relationship Id="rId4" Type="http://schemas.openxmlformats.org/officeDocument/2006/relationships/image" Target="../media/image2.jpg"/><Relationship Id="rId9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6.jpg"/><Relationship Id="rId4" Type="http://schemas.openxmlformats.org/officeDocument/2006/relationships/image" Target="../media/image7.png"/><Relationship Id="rId9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6.jpg"/><Relationship Id="rId4" Type="http://schemas.openxmlformats.org/officeDocument/2006/relationships/image" Target="../media/image7.png"/><Relationship Id="rId9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6.jpg"/><Relationship Id="rId4" Type="http://schemas.openxmlformats.org/officeDocument/2006/relationships/image" Target="../media/image7.png"/><Relationship Id="rId9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2.jpg"/><Relationship Id="rId9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21A95-536A-4F5D-AD85-FF4049440A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4864" y="1869581"/>
            <a:ext cx="7143135" cy="1230005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Put Here the Title of Your Presentation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6886B-621F-44A1-AAAE-1347FC8818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24863" y="3314247"/>
            <a:ext cx="7143135" cy="93251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name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F1308-978C-4CB7-AB36-6762AC6219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3300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82AD32-6B69-4795-B332-5B78810EE1FD}" type="datetime1">
              <a:rPr lang="en-GB" smtClean="0"/>
              <a:t>15/05/2024</a:t>
            </a:fld>
            <a:endParaRPr lang="en-GB"/>
          </a:p>
        </p:txBody>
      </p:sp>
      <p:pic>
        <p:nvPicPr>
          <p:cNvPr id="7" name="Grafik 9">
            <a:extLst>
              <a:ext uri="{FF2B5EF4-FFF2-40B4-BE49-F238E27FC236}">
                <a16:creationId xmlns:a16="http://schemas.microsoft.com/office/drawing/2014/main" id="{243D7F17-792B-4438-8FCE-DEDB5F95F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56"/>
          <a:stretch/>
        </p:blipFill>
        <p:spPr>
          <a:xfrm>
            <a:off x="11125201" y="130175"/>
            <a:ext cx="1066800" cy="65913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08D3FF-FD7F-5445-BB1D-66D6B339D5CF}"/>
              </a:ext>
            </a:extLst>
          </p:cNvPr>
          <p:cNvSpPr/>
          <p:nvPr userDrawn="1"/>
        </p:nvSpPr>
        <p:spPr>
          <a:xfrm>
            <a:off x="508933" y="6483680"/>
            <a:ext cx="318896" cy="104929"/>
          </a:xfrm>
          <a:prstGeom prst="rect">
            <a:avLst/>
          </a:prstGeom>
          <a:solidFill>
            <a:srgbClr val="323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A922E60-9A69-244C-84D1-9066938BC34A}"/>
              </a:ext>
            </a:extLst>
          </p:cNvPr>
          <p:cNvSpPr/>
          <p:nvPr userDrawn="1"/>
        </p:nvSpPr>
        <p:spPr>
          <a:xfrm>
            <a:off x="1591476" y="6315533"/>
            <a:ext cx="187526" cy="99061"/>
          </a:xfrm>
          <a:prstGeom prst="rect">
            <a:avLst/>
          </a:prstGeom>
          <a:solidFill>
            <a:srgbClr val="6DC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C85DA5A-A0B4-6D4C-A280-A0D9A8C4884E}"/>
              </a:ext>
            </a:extLst>
          </p:cNvPr>
          <p:cNvSpPr/>
          <p:nvPr userDrawn="1"/>
        </p:nvSpPr>
        <p:spPr>
          <a:xfrm>
            <a:off x="1057415" y="6079528"/>
            <a:ext cx="318896" cy="104929"/>
          </a:xfrm>
          <a:prstGeom prst="rect">
            <a:avLst/>
          </a:prstGeom>
          <a:solidFill>
            <a:srgbClr val="64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4C56148B-A34E-B24C-ADA9-D18C039637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5" y="4410359"/>
            <a:ext cx="1388202" cy="462734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BAF29121-E17C-46AF-B5CA-7A5584109403}"/>
              </a:ext>
            </a:extLst>
          </p:cNvPr>
          <p:cNvGrpSpPr/>
          <p:nvPr userDrawn="1"/>
        </p:nvGrpSpPr>
        <p:grpSpPr>
          <a:xfrm>
            <a:off x="3065870" y="5184296"/>
            <a:ext cx="6868406" cy="831780"/>
            <a:chOff x="2436742" y="429728"/>
            <a:chExt cx="9324196" cy="1129182"/>
          </a:xfrm>
        </p:grpSpPr>
        <p:pic>
          <p:nvPicPr>
            <p:cNvPr id="43" name="Grafik 18">
              <a:extLst>
                <a:ext uri="{FF2B5EF4-FFF2-40B4-BE49-F238E27FC236}">
                  <a16:creationId xmlns:a16="http://schemas.microsoft.com/office/drawing/2014/main" id="{6FAE3A28-BAF7-4E7C-82D5-A634D6460B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1165" y="664043"/>
              <a:ext cx="1847700" cy="660553"/>
            </a:xfrm>
            <a:prstGeom prst="rect">
              <a:avLst/>
            </a:prstGeom>
          </p:spPr>
        </p:pic>
        <p:pic>
          <p:nvPicPr>
            <p:cNvPr id="44" name="Grafik 5" descr="Ein Bild, das Drachen, fliegend, farbig, Laser enthält.&#10;&#10;Automatisch generierte Beschreibung">
              <a:extLst>
                <a:ext uri="{FF2B5EF4-FFF2-40B4-BE49-F238E27FC236}">
                  <a16:creationId xmlns:a16="http://schemas.microsoft.com/office/drawing/2014/main" id="{31C47714-ACE1-4E45-B6AF-C51C5935183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4" r="2684"/>
            <a:stretch/>
          </p:blipFill>
          <p:spPr bwMode="auto">
            <a:xfrm>
              <a:off x="2436742" y="429728"/>
              <a:ext cx="1847698" cy="112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Grafik 8">
              <a:extLst>
                <a:ext uri="{FF2B5EF4-FFF2-40B4-BE49-F238E27FC236}">
                  <a16:creationId xmlns:a16="http://schemas.microsoft.com/office/drawing/2014/main" id="{E1EFFECE-D65C-4A7E-BCF5-26C710B1C40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18" t="14391" r="6728" b="17004"/>
            <a:stretch/>
          </p:blipFill>
          <p:spPr bwMode="auto">
            <a:xfrm>
              <a:off x="7368777" y="463791"/>
              <a:ext cx="1847698" cy="106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Grafik 17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id="{7FE2208F-3B4E-4FC7-B71E-FD68CC60BC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9764023" y="632734"/>
              <a:ext cx="1996915" cy="723169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88B252B-640C-44CA-8FA7-F04FCBF87A21}"/>
              </a:ext>
            </a:extLst>
          </p:cNvPr>
          <p:cNvGrpSpPr/>
          <p:nvPr userDrawn="1"/>
        </p:nvGrpSpPr>
        <p:grpSpPr>
          <a:xfrm>
            <a:off x="4125675" y="6036532"/>
            <a:ext cx="4748797" cy="698999"/>
            <a:chOff x="4227235" y="6036532"/>
            <a:chExt cx="4748797" cy="698999"/>
          </a:xfrm>
        </p:grpSpPr>
        <p:pic>
          <p:nvPicPr>
            <p:cNvPr id="21" name="Grafik 15">
              <a:extLst>
                <a:ext uri="{FF2B5EF4-FFF2-40B4-BE49-F238E27FC236}">
                  <a16:creationId xmlns:a16="http://schemas.microsoft.com/office/drawing/2014/main" id="{C7209677-5EA5-4CE7-B723-1A99AFBDC9A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4666" r="6910"/>
            <a:stretch/>
          </p:blipFill>
          <p:spPr>
            <a:xfrm>
              <a:off x="4227235" y="6036532"/>
              <a:ext cx="1094923" cy="698999"/>
            </a:xfrm>
            <a:prstGeom prst="rect">
              <a:avLst/>
            </a:prstGeom>
          </p:spPr>
        </p:pic>
        <p:pic>
          <p:nvPicPr>
            <p:cNvPr id="22" name="Grafik 11">
              <a:extLst>
                <a:ext uri="{FF2B5EF4-FFF2-40B4-BE49-F238E27FC236}">
                  <a16:creationId xmlns:a16="http://schemas.microsoft.com/office/drawing/2014/main" id="{FC19E98E-A19D-4BD3-9F1C-6FE953CC6E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51" b="16972"/>
            <a:stretch/>
          </p:blipFill>
          <p:spPr bwMode="auto">
            <a:xfrm>
              <a:off x="7950578" y="6079528"/>
              <a:ext cx="1025454" cy="613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Grafik 1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97B5C194-7796-41A2-A595-0F0AE1E0D9D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9362" y="6118201"/>
              <a:ext cx="1629185" cy="53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Grafik 3">
            <a:extLst>
              <a:ext uri="{FF2B5EF4-FFF2-40B4-BE49-F238E27FC236}">
                <a16:creationId xmlns:a16="http://schemas.microsoft.com/office/drawing/2014/main" id="{E4B8F29D-328F-4E3E-9214-12A323E65E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5" y="3725374"/>
            <a:ext cx="2388034" cy="426106"/>
          </a:xfrm>
          <a:prstGeom prst="rect">
            <a:avLst/>
          </a:prstGeom>
        </p:spPr>
      </p:pic>
      <p:pic>
        <p:nvPicPr>
          <p:cNvPr id="26" name="Grafik 2">
            <a:extLst>
              <a:ext uri="{FF2B5EF4-FFF2-40B4-BE49-F238E27FC236}">
                <a16:creationId xmlns:a16="http://schemas.microsoft.com/office/drawing/2014/main" id="{13FCB35A-16BD-4463-B1F2-B7D95924D62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5" y="1835032"/>
            <a:ext cx="2388035" cy="164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5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2">
            <a:extLst>
              <a:ext uri="{FF2B5EF4-FFF2-40B4-BE49-F238E27FC236}">
                <a16:creationId xmlns:a16="http://schemas.microsoft.com/office/drawing/2014/main" id="{5B8D4ADF-8706-45AC-8CFE-C6AD77AE2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1" y="43404"/>
            <a:ext cx="860142" cy="860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CD6FE1-2E53-4C18-9AE3-D484B1982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8718"/>
            <a:ext cx="10515600" cy="44871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(click to edit)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81901-9A22-4AD6-BB13-7C90141826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14357"/>
            <a:ext cx="10515600" cy="4335576"/>
          </a:xfrm>
        </p:spPr>
        <p:txBody>
          <a:bodyPr numCol="1">
            <a:noAutofit/>
          </a:bodyPr>
          <a:lstStyle>
            <a:lvl1pPr marL="7938" indent="-7938" algn="l">
              <a:buFont typeface="Arial" panose="020B0604020202020204" pitchFamily="34" charset="0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6D49D-DFC0-45F9-95B0-715BA25673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077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2D1AF0-384A-40C8-AC9A-FD85E6E5C833}" type="datetime1">
              <a:rPr lang="en-GB" smtClean="0"/>
              <a:t>15/05/2024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D67D6-5A88-4E5B-9966-F9087AE0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628" y="6356350"/>
            <a:ext cx="8161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7010A4-4A34-49DB-AF7D-3CE2AAEA44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fik 9">
            <a:extLst>
              <a:ext uri="{FF2B5EF4-FFF2-40B4-BE49-F238E27FC236}">
                <a16:creationId xmlns:a16="http://schemas.microsoft.com/office/drawing/2014/main" id="{164507F9-04E5-514D-A705-A18E301429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6404"/>
          <a:stretch/>
        </p:blipFill>
        <p:spPr>
          <a:xfrm>
            <a:off x="11681725" y="130175"/>
            <a:ext cx="510275" cy="65913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3368D13-0B21-CD48-A7A9-241862E873E0}"/>
              </a:ext>
            </a:extLst>
          </p:cNvPr>
          <p:cNvSpPr/>
          <p:nvPr userDrawn="1"/>
        </p:nvSpPr>
        <p:spPr>
          <a:xfrm>
            <a:off x="508933" y="6483680"/>
            <a:ext cx="318896" cy="104929"/>
          </a:xfrm>
          <a:prstGeom prst="rect">
            <a:avLst/>
          </a:prstGeom>
          <a:solidFill>
            <a:srgbClr val="323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03E306A-962F-FC45-94CD-3E0B44A52EB5}"/>
              </a:ext>
            </a:extLst>
          </p:cNvPr>
          <p:cNvSpPr/>
          <p:nvPr userDrawn="1"/>
        </p:nvSpPr>
        <p:spPr>
          <a:xfrm>
            <a:off x="1591476" y="6315533"/>
            <a:ext cx="187526" cy="99061"/>
          </a:xfrm>
          <a:prstGeom prst="rect">
            <a:avLst/>
          </a:prstGeom>
          <a:solidFill>
            <a:srgbClr val="6DC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BD6AFC7-BFE1-0646-8646-D9FE66EEE71D}"/>
              </a:ext>
            </a:extLst>
          </p:cNvPr>
          <p:cNvSpPr/>
          <p:nvPr userDrawn="1"/>
        </p:nvSpPr>
        <p:spPr>
          <a:xfrm>
            <a:off x="1057415" y="6079528"/>
            <a:ext cx="318896" cy="104929"/>
          </a:xfrm>
          <a:prstGeom prst="rect">
            <a:avLst/>
          </a:prstGeom>
          <a:solidFill>
            <a:srgbClr val="64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7867CE04-41C8-494A-BA6D-DF638A5D0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algn="ctr">
              <a:defRPr lang="en-US" sz="1000" b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References or footnotes can be given here</a:t>
            </a:r>
            <a:endParaRPr lang="en-US" dirty="0"/>
          </a:p>
        </p:txBody>
      </p:sp>
      <p:pic>
        <p:nvPicPr>
          <p:cNvPr id="24" name="Grafik 2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D8FDA78-342A-B946-B8BA-DFFC8F53C7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46" y="211855"/>
            <a:ext cx="1043117" cy="34770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7C8A538-AF28-4DFE-9419-D66B17017DCB}"/>
              </a:ext>
            </a:extLst>
          </p:cNvPr>
          <p:cNvGrpSpPr/>
          <p:nvPr userDrawn="1"/>
        </p:nvGrpSpPr>
        <p:grpSpPr>
          <a:xfrm>
            <a:off x="4885187" y="85116"/>
            <a:ext cx="6465697" cy="601184"/>
            <a:chOff x="6382849" y="337263"/>
            <a:chExt cx="14922840" cy="1387534"/>
          </a:xfrm>
        </p:grpSpPr>
        <p:pic>
          <p:nvPicPr>
            <p:cNvPr id="19" name="Grafik 15">
              <a:extLst>
                <a:ext uri="{FF2B5EF4-FFF2-40B4-BE49-F238E27FC236}">
                  <a16:creationId xmlns:a16="http://schemas.microsoft.com/office/drawing/2014/main" id="{B7595FA3-6BAA-4DD3-971D-D19460CE9F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5413808" y="556567"/>
              <a:ext cx="1681012" cy="948926"/>
            </a:xfrm>
            <a:prstGeom prst="rect">
              <a:avLst/>
            </a:prstGeom>
          </p:spPr>
        </p:pic>
        <p:pic>
          <p:nvPicPr>
            <p:cNvPr id="20" name="Grafik 18">
              <a:extLst>
                <a:ext uri="{FF2B5EF4-FFF2-40B4-BE49-F238E27FC236}">
                  <a16:creationId xmlns:a16="http://schemas.microsoft.com/office/drawing/2014/main" id="{88BD9DF5-4931-4ADD-AFC0-C64548A3AA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1590" y="700432"/>
              <a:ext cx="1849501" cy="661196"/>
            </a:xfrm>
            <a:prstGeom prst="rect">
              <a:avLst/>
            </a:prstGeom>
          </p:spPr>
        </p:pic>
        <p:pic>
          <p:nvPicPr>
            <p:cNvPr id="21" name="Grafik 5" descr="Ein Bild, das Drachen, fliegend, farbig, Laser enthält.&#10;&#10;Automatisch generierte Beschreibung">
              <a:extLst>
                <a:ext uri="{FF2B5EF4-FFF2-40B4-BE49-F238E27FC236}">
                  <a16:creationId xmlns:a16="http://schemas.microsoft.com/office/drawing/2014/main" id="{E2CBEE3A-100B-4580-AE14-4394EECB542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849" y="466440"/>
              <a:ext cx="1985212" cy="112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Grafik 8">
              <a:extLst>
                <a:ext uri="{FF2B5EF4-FFF2-40B4-BE49-F238E27FC236}">
                  <a16:creationId xmlns:a16="http://schemas.microsoft.com/office/drawing/2014/main" id="{7F70460C-C393-4D35-8B57-586A9B3301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t="14956" r="5335" b="12034"/>
            <a:stretch/>
          </p:blipFill>
          <p:spPr bwMode="auto">
            <a:xfrm>
              <a:off x="10824621" y="466440"/>
              <a:ext cx="1985212" cy="1129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Grafik 11">
              <a:extLst>
                <a:ext uri="{FF2B5EF4-FFF2-40B4-BE49-F238E27FC236}">
                  <a16:creationId xmlns:a16="http://schemas.microsoft.com/office/drawing/2014/main" id="{2F5AC97F-DD64-4AB9-95B3-5E03DD46B99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3585" y="337263"/>
              <a:ext cx="1392104" cy="138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Grafik 1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F08BE446-1D34-4A3B-B2EB-64F276F2EDD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98351" y="683258"/>
              <a:ext cx="2211698" cy="695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Grafik 17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id="{E39A35FE-BA89-4FF7-82DA-FF5010342C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13113363" y="669447"/>
              <a:ext cx="1996915" cy="723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523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Par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F512C-4093-4EE6-AE7A-3CBC7BD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1299" cy="365125"/>
          </a:xfrm>
        </p:spPr>
        <p:txBody>
          <a:bodyPr/>
          <a:lstStyle/>
          <a:p>
            <a:fld id="{10D9F432-38A6-4C32-83B6-AABB457419AF}" type="datetime1">
              <a:rPr lang="en-GB" smtClean="0"/>
              <a:t>15/05/2024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7F55F-6F87-480A-BCE1-A824C92E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9626" y="6356350"/>
            <a:ext cx="1074174" cy="365125"/>
          </a:xfrm>
        </p:spPr>
        <p:txBody>
          <a:bodyPr/>
          <a:lstStyle/>
          <a:p>
            <a:fld id="{6F7010A4-4A34-49DB-AF7D-3CE2AAEA445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B37CC95-D950-CF48-ABE4-65A5B290FC37}"/>
              </a:ext>
            </a:extLst>
          </p:cNvPr>
          <p:cNvSpPr/>
          <p:nvPr userDrawn="1"/>
        </p:nvSpPr>
        <p:spPr>
          <a:xfrm>
            <a:off x="508933" y="6483680"/>
            <a:ext cx="318896" cy="104929"/>
          </a:xfrm>
          <a:prstGeom prst="rect">
            <a:avLst/>
          </a:prstGeom>
          <a:solidFill>
            <a:srgbClr val="323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F338F94-1528-D143-9813-5ABF9FE6CF18}"/>
              </a:ext>
            </a:extLst>
          </p:cNvPr>
          <p:cNvSpPr/>
          <p:nvPr userDrawn="1"/>
        </p:nvSpPr>
        <p:spPr>
          <a:xfrm>
            <a:off x="1591476" y="6315533"/>
            <a:ext cx="187526" cy="99061"/>
          </a:xfrm>
          <a:prstGeom prst="rect">
            <a:avLst/>
          </a:prstGeom>
          <a:solidFill>
            <a:srgbClr val="6DC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2CDE16E-A918-454E-BA70-2E46EC0DC5FD}"/>
              </a:ext>
            </a:extLst>
          </p:cNvPr>
          <p:cNvSpPr/>
          <p:nvPr userDrawn="1"/>
        </p:nvSpPr>
        <p:spPr>
          <a:xfrm>
            <a:off x="1057415" y="6079528"/>
            <a:ext cx="318896" cy="104929"/>
          </a:xfrm>
          <a:prstGeom prst="rect">
            <a:avLst/>
          </a:prstGeom>
          <a:solidFill>
            <a:srgbClr val="64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Grafik 9">
            <a:extLst>
              <a:ext uri="{FF2B5EF4-FFF2-40B4-BE49-F238E27FC236}">
                <a16:creationId xmlns:a16="http://schemas.microsoft.com/office/drawing/2014/main" id="{733DDC56-0FE2-D041-8996-A11129DF09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6404"/>
          <a:stretch/>
        </p:blipFill>
        <p:spPr>
          <a:xfrm>
            <a:off x="11681725" y="130175"/>
            <a:ext cx="510275" cy="65913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C96A6EE-82D3-6C47-8E56-B425EF6A7E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8718"/>
            <a:ext cx="10515600" cy="44871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(click to edit)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0C3B9DA-6991-2C4A-90C3-CC196094566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519981"/>
            <a:ext cx="5181600" cy="4335576"/>
          </a:xfrm>
        </p:spPr>
        <p:txBody>
          <a:bodyPr numCol="1">
            <a:noAutofit/>
          </a:bodyPr>
          <a:lstStyle>
            <a:lvl1pPr marL="7938" indent="-7938" algn="l">
              <a:buFont typeface="Arial" panose="020B0604020202020204" pitchFamily="34" charset="0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54F6EB9-F664-664D-A729-2530D1D8211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78676" y="1514357"/>
            <a:ext cx="5175123" cy="4335576"/>
          </a:xfrm>
        </p:spPr>
        <p:txBody>
          <a:bodyPr numCol="1">
            <a:noAutofit/>
          </a:bodyPr>
          <a:lstStyle>
            <a:lvl1pPr marL="7938" indent="-7938" algn="l">
              <a:buFont typeface="Arial" panose="020B0604020202020204" pitchFamily="34" charset="0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57535456-C10F-4BB8-A56F-D5D995D00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>
              <a:defRPr lang="en-US" sz="1000" b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References or footnotes can be given here</a:t>
            </a:r>
            <a:endParaRPr lang="en-US" dirty="0"/>
          </a:p>
        </p:txBody>
      </p:sp>
      <p:pic>
        <p:nvPicPr>
          <p:cNvPr id="22" name="Grafik 2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6D6891F-C649-4C3B-9020-D1A8BB6811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46" y="208247"/>
            <a:ext cx="1043117" cy="34770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7C97AD3-8730-4D6F-9271-7ECE5661A3F0}"/>
              </a:ext>
            </a:extLst>
          </p:cNvPr>
          <p:cNvGrpSpPr/>
          <p:nvPr userDrawn="1"/>
        </p:nvGrpSpPr>
        <p:grpSpPr>
          <a:xfrm>
            <a:off x="4885187" y="43035"/>
            <a:ext cx="6465697" cy="601184"/>
            <a:chOff x="6382849" y="337263"/>
            <a:chExt cx="14922840" cy="1387534"/>
          </a:xfrm>
        </p:grpSpPr>
        <p:pic>
          <p:nvPicPr>
            <p:cNvPr id="30" name="Grafik 15">
              <a:extLst>
                <a:ext uri="{FF2B5EF4-FFF2-40B4-BE49-F238E27FC236}">
                  <a16:creationId xmlns:a16="http://schemas.microsoft.com/office/drawing/2014/main" id="{F6CB5B44-5E85-499C-96EE-6D68FAEB2B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5413818" y="556567"/>
              <a:ext cx="1681012" cy="948926"/>
            </a:xfrm>
            <a:prstGeom prst="rect">
              <a:avLst/>
            </a:prstGeom>
          </p:spPr>
        </p:pic>
        <p:pic>
          <p:nvPicPr>
            <p:cNvPr id="31" name="Grafik 18">
              <a:extLst>
                <a:ext uri="{FF2B5EF4-FFF2-40B4-BE49-F238E27FC236}">
                  <a16:creationId xmlns:a16="http://schemas.microsoft.com/office/drawing/2014/main" id="{FC644D90-4047-477A-9A72-DA0051F9C1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1593" y="700432"/>
              <a:ext cx="1849501" cy="661196"/>
            </a:xfrm>
            <a:prstGeom prst="rect">
              <a:avLst/>
            </a:prstGeom>
          </p:spPr>
        </p:pic>
        <p:pic>
          <p:nvPicPr>
            <p:cNvPr id="32" name="Grafik 5" descr="Ein Bild, das Drachen, fliegend, farbig, Laser enthält.&#10;&#10;Automatisch generierte Beschreibung">
              <a:extLst>
                <a:ext uri="{FF2B5EF4-FFF2-40B4-BE49-F238E27FC236}">
                  <a16:creationId xmlns:a16="http://schemas.microsoft.com/office/drawing/2014/main" id="{F082FC3C-89CC-4E02-97EB-1511A7C8141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849" y="466440"/>
              <a:ext cx="1985212" cy="112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Grafik 8">
              <a:extLst>
                <a:ext uri="{FF2B5EF4-FFF2-40B4-BE49-F238E27FC236}">
                  <a16:creationId xmlns:a16="http://schemas.microsoft.com/office/drawing/2014/main" id="{CB9EBDA8-9AE7-4433-8C79-A443A947A74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t="14956" r="5335" b="12034"/>
            <a:stretch/>
          </p:blipFill>
          <p:spPr bwMode="auto">
            <a:xfrm>
              <a:off x="10824626" y="466440"/>
              <a:ext cx="1985212" cy="1129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Grafik 11">
              <a:extLst>
                <a:ext uri="{FF2B5EF4-FFF2-40B4-BE49-F238E27FC236}">
                  <a16:creationId xmlns:a16="http://schemas.microsoft.com/office/drawing/2014/main" id="{A599F6A7-8307-4D65-93B3-72BC26FF0B1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3585" y="337263"/>
              <a:ext cx="1392104" cy="138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Grafik 1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96BA623B-BDED-46A9-A45B-DAFA16B69B0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98362" y="736737"/>
              <a:ext cx="2211698" cy="58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Grafik 17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id="{4BD55E1B-C8AA-464C-82FC-28F3061492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3113370" y="669447"/>
              <a:ext cx="1996915" cy="723169"/>
            </a:xfrm>
            <a:prstGeom prst="rect">
              <a:avLst/>
            </a:prstGeom>
          </p:spPr>
        </p:pic>
      </p:grpSp>
      <p:pic>
        <p:nvPicPr>
          <p:cNvPr id="41" name="Grafik 2">
            <a:extLst>
              <a:ext uri="{FF2B5EF4-FFF2-40B4-BE49-F238E27FC236}">
                <a16:creationId xmlns:a16="http://schemas.microsoft.com/office/drawing/2014/main" id="{2EE460EB-27F2-4167-89D7-6B9C7925155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1" y="43404"/>
            <a:ext cx="860142" cy="86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0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6D191-051E-4C31-8EE2-299927C1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74116" cy="365125"/>
          </a:xfrm>
        </p:spPr>
        <p:txBody>
          <a:bodyPr/>
          <a:lstStyle/>
          <a:p>
            <a:fld id="{0036B326-A628-46B1-8288-6D8028DACD38}" type="datetime1">
              <a:rPr lang="en-GB" smtClean="0"/>
              <a:t>15/05/2024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20795-9103-4176-97F8-33CF7A1F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8116" y="6356350"/>
            <a:ext cx="985684" cy="365125"/>
          </a:xfrm>
        </p:spPr>
        <p:txBody>
          <a:bodyPr/>
          <a:lstStyle/>
          <a:p>
            <a:fld id="{6F7010A4-4A34-49DB-AF7D-3CE2AAEA445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AD486D8-FF0E-CA44-B39A-C00DE886F153}"/>
              </a:ext>
            </a:extLst>
          </p:cNvPr>
          <p:cNvSpPr/>
          <p:nvPr userDrawn="1"/>
        </p:nvSpPr>
        <p:spPr>
          <a:xfrm>
            <a:off x="508933" y="6483680"/>
            <a:ext cx="318896" cy="104929"/>
          </a:xfrm>
          <a:prstGeom prst="rect">
            <a:avLst/>
          </a:prstGeom>
          <a:solidFill>
            <a:srgbClr val="323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3C76B76-322E-9443-9650-6C7874D6CF42}"/>
              </a:ext>
            </a:extLst>
          </p:cNvPr>
          <p:cNvSpPr/>
          <p:nvPr userDrawn="1"/>
        </p:nvSpPr>
        <p:spPr>
          <a:xfrm>
            <a:off x="1591476" y="6315533"/>
            <a:ext cx="187526" cy="99061"/>
          </a:xfrm>
          <a:prstGeom prst="rect">
            <a:avLst/>
          </a:prstGeom>
          <a:solidFill>
            <a:srgbClr val="6DC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BF68C7E-7ABA-F14D-B2F5-96EB71EA4051}"/>
              </a:ext>
            </a:extLst>
          </p:cNvPr>
          <p:cNvSpPr/>
          <p:nvPr userDrawn="1"/>
        </p:nvSpPr>
        <p:spPr>
          <a:xfrm>
            <a:off x="1057415" y="6079528"/>
            <a:ext cx="318896" cy="104929"/>
          </a:xfrm>
          <a:prstGeom prst="rect">
            <a:avLst/>
          </a:prstGeom>
          <a:solidFill>
            <a:srgbClr val="64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Grafik 9">
            <a:extLst>
              <a:ext uri="{FF2B5EF4-FFF2-40B4-BE49-F238E27FC236}">
                <a16:creationId xmlns:a16="http://schemas.microsoft.com/office/drawing/2014/main" id="{E95F509E-1720-1F4E-A0D5-17DB7F61E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6404"/>
          <a:stretch/>
        </p:blipFill>
        <p:spPr>
          <a:xfrm>
            <a:off x="11681725" y="130175"/>
            <a:ext cx="510275" cy="65913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DEB938C-AFCA-1D4B-B31E-9EC0E8D9B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8718"/>
            <a:ext cx="10515600" cy="44871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(click to edit)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3D047E-FBBB-DE47-8C9A-AC5B4B75D94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7829" y="1524000"/>
            <a:ext cx="10525971" cy="4325933"/>
          </a:xfrm>
        </p:spPr>
        <p:txBody>
          <a:bodyPr numCol="1" anchor="b" anchorCtr="1">
            <a:noAutofit/>
          </a:bodyPr>
          <a:lstStyle>
            <a:lvl1pPr marL="7938" indent="-7938" algn="ctr">
              <a:buFontTx/>
              <a:buNone/>
              <a:tabLst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Add a table/figure/any other multimedia if applicable 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F83C98A-BA08-4070-A0A3-C7D0674ED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>
              <a:defRPr lang="en-US" sz="1000" b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References or footnotes can be given here</a:t>
            </a:r>
            <a:endParaRPr lang="en-US" dirty="0"/>
          </a:p>
        </p:txBody>
      </p:sp>
      <p:pic>
        <p:nvPicPr>
          <p:cNvPr id="21" name="Grafik 2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367470F-4FF0-471A-ADEC-895526A172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46" y="208247"/>
            <a:ext cx="1043117" cy="34770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1A169B5-8A9A-4E44-9B5D-E34EBD94E823}"/>
              </a:ext>
            </a:extLst>
          </p:cNvPr>
          <p:cNvGrpSpPr/>
          <p:nvPr userDrawn="1"/>
        </p:nvGrpSpPr>
        <p:grpSpPr>
          <a:xfrm>
            <a:off x="4885187" y="43035"/>
            <a:ext cx="6465697" cy="601184"/>
            <a:chOff x="6382849" y="337263"/>
            <a:chExt cx="14922840" cy="1387534"/>
          </a:xfrm>
        </p:grpSpPr>
        <p:pic>
          <p:nvPicPr>
            <p:cNvPr id="29" name="Grafik 15">
              <a:extLst>
                <a:ext uri="{FF2B5EF4-FFF2-40B4-BE49-F238E27FC236}">
                  <a16:creationId xmlns:a16="http://schemas.microsoft.com/office/drawing/2014/main" id="{0FAEAC99-1500-4933-8CFD-A97F340478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5413818" y="556567"/>
              <a:ext cx="1681012" cy="948926"/>
            </a:xfrm>
            <a:prstGeom prst="rect">
              <a:avLst/>
            </a:prstGeom>
          </p:spPr>
        </p:pic>
        <p:pic>
          <p:nvPicPr>
            <p:cNvPr id="30" name="Grafik 18">
              <a:extLst>
                <a:ext uri="{FF2B5EF4-FFF2-40B4-BE49-F238E27FC236}">
                  <a16:creationId xmlns:a16="http://schemas.microsoft.com/office/drawing/2014/main" id="{786FC9DE-8B71-41ED-A023-834B9B0EA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1593" y="700432"/>
              <a:ext cx="1849501" cy="661196"/>
            </a:xfrm>
            <a:prstGeom prst="rect">
              <a:avLst/>
            </a:prstGeom>
          </p:spPr>
        </p:pic>
        <p:pic>
          <p:nvPicPr>
            <p:cNvPr id="31" name="Grafik 5" descr="Ein Bild, das Drachen, fliegend, farbig, Laser enthält.&#10;&#10;Automatisch generierte Beschreibung">
              <a:extLst>
                <a:ext uri="{FF2B5EF4-FFF2-40B4-BE49-F238E27FC236}">
                  <a16:creationId xmlns:a16="http://schemas.microsoft.com/office/drawing/2014/main" id="{A7CC2CA6-766A-4F58-A574-40B416B973B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849" y="466440"/>
              <a:ext cx="1985212" cy="112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Grafik 8">
              <a:extLst>
                <a:ext uri="{FF2B5EF4-FFF2-40B4-BE49-F238E27FC236}">
                  <a16:creationId xmlns:a16="http://schemas.microsoft.com/office/drawing/2014/main" id="{EAB15764-933B-4EB0-BBD1-E360F88C187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t="14956" r="5335" b="12034"/>
            <a:stretch/>
          </p:blipFill>
          <p:spPr bwMode="auto">
            <a:xfrm>
              <a:off x="10824626" y="466440"/>
              <a:ext cx="1985212" cy="1129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Grafik 11">
              <a:extLst>
                <a:ext uri="{FF2B5EF4-FFF2-40B4-BE49-F238E27FC236}">
                  <a16:creationId xmlns:a16="http://schemas.microsoft.com/office/drawing/2014/main" id="{6654D9FF-8D86-4C1F-8C91-7A71D459B1A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3585" y="337263"/>
              <a:ext cx="1392104" cy="138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Grafik 1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5A7CDD3C-32F4-4F07-ACBF-AC5AA3C5816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98362" y="736737"/>
              <a:ext cx="2211698" cy="58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Grafik 17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id="{B8DCB1FD-F500-465B-BDC9-1EB3ABB607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3113370" y="669447"/>
              <a:ext cx="1996915" cy="723169"/>
            </a:xfrm>
            <a:prstGeom prst="rect">
              <a:avLst/>
            </a:prstGeom>
          </p:spPr>
        </p:pic>
      </p:grpSp>
      <p:pic>
        <p:nvPicPr>
          <p:cNvPr id="40" name="Grafik 2">
            <a:extLst>
              <a:ext uri="{FF2B5EF4-FFF2-40B4-BE49-F238E27FC236}">
                <a16:creationId xmlns:a16="http://schemas.microsoft.com/office/drawing/2014/main" id="{627C656D-809B-4E20-8D54-38DDB2FEF33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1" y="43404"/>
            <a:ext cx="860142" cy="86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wo-Par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6D191-051E-4C31-8EE2-299927C1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74116" cy="365125"/>
          </a:xfrm>
        </p:spPr>
        <p:txBody>
          <a:bodyPr/>
          <a:lstStyle/>
          <a:p>
            <a:fld id="{0F163BB5-15A2-4039-B8A9-E77C1D713C1F}" type="datetime1">
              <a:rPr lang="en-GB" smtClean="0"/>
              <a:t>15/05/2024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20795-9103-4176-97F8-33CF7A1F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8116" y="6356350"/>
            <a:ext cx="985684" cy="365125"/>
          </a:xfrm>
        </p:spPr>
        <p:txBody>
          <a:bodyPr/>
          <a:lstStyle/>
          <a:p>
            <a:fld id="{6F7010A4-4A34-49DB-AF7D-3CE2AAEA445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AD486D8-FF0E-CA44-B39A-C00DE886F153}"/>
              </a:ext>
            </a:extLst>
          </p:cNvPr>
          <p:cNvSpPr/>
          <p:nvPr userDrawn="1"/>
        </p:nvSpPr>
        <p:spPr>
          <a:xfrm>
            <a:off x="508933" y="6483680"/>
            <a:ext cx="318896" cy="104929"/>
          </a:xfrm>
          <a:prstGeom prst="rect">
            <a:avLst/>
          </a:prstGeom>
          <a:solidFill>
            <a:srgbClr val="323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3C76B76-322E-9443-9650-6C7874D6CF42}"/>
              </a:ext>
            </a:extLst>
          </p:cNvPr>
          <p:cNvSpPr/>
          <p:nvPr userDrawn="1"/>
        </p:nvSpPr>
        <p:spPr>
          <a:xfrm>
            <a:off x="1591476" y="6315533"/>
            <a:ext cx="187526" cy="99061"/>
          </a:xfrm>
          <a:prstGeom prst="rect">
            <a:avLst/>
          </a:prstGeom>
          <a:solidFill>
            <a:srgbClr val="6DC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BF68C7E-7ABA-F14D-B2F5-96EB71EA4051}"/>
              </a:ext>
            </a:extLst>
          </p:cNvPr>
          <p:cNvSpPr/>
          <p:nvPr userDrawn="1"/>
        </p:nvSpPr>
        <p:spPr>
          <a:xfrm>
            <a:off x="1057415" y="6079528"/>
            <a:ext cx="318896" cy="104929"/>
          </a:xfrm>
          <a:prstGeom prst="rect">
            <a:avLst/>
          </a:prstGeom>
          <a:solidFill>
            <a:srgbClr val="64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Grafik 9">
            <a:extLst>
              <a:ext uri="{FF2B5EF4-FFF2-40B4-BE49-F238E27FC236}">
                <a16:creationId xmlns:a16="http://schemas.microsoft.com/office/drawing/2014/main" id="{E95F509E-1720-1F4E-A0D5-17DB7F61E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6404"/>
          <a:stretch/>
        </p:blipFill>
        <p:spPr>
          <a:xfrm>
            <a:off x="11681725" y="130175"/>
            <a:ext cx="510275" cy="65913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DEB938C-AFCA-1D4B-B31E-9EC0E8D9B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8718"/>
            <a:ext cx="3932237" cy="44871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(click to edit)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F804626-2E14-5F49-BF0D-6EB1CFE465C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519981"/>
            <a:ext cx="3932237" cy="4335576"/>
          </a:xfrm>
        </p:spPr>
        <p:txBody>
          <a:bodyPr numCol="1">
            <a:noAutofit/>
          </a:bodyPr>
          <a:lstStyle>
            <a:lvl1pPr marL="7938" indent="-7938" algn="l">
              <a:buFont typeface="Arial" panose="020B0604020202020204" pitchFamily="34" charset="0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Select a predefined layout, which will fit the content of your presentation.</a:t>
            </a:r>
            <a:endParaRPr lang="en-DE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D8D1EBC-5E1E-994B-BAAC-346BF0D0A1B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885766" y="808718"/>
            <a:ext cx="6468034" cy="5041215"/>
          </a:xfrm>
        </p:spPr>
        <p:txBody>
          <a:bodyPr numCol="1" anchor="b" anchorCtr="1">
            <a:noAutofit/>
          </a:bodyPr>
          <a:lstStyle>
            <a:lvl1pPr marL="7938" indent="-7938" algn="ctr">
              <a:buFontTx/>
              <a:buNone/>
              <a:tabLst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Add a table/figure/any other multimedia if applicable 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AB78047-7E33-41C8-8C88-2CC015938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>
              <a:defRPr lang="en-US" sz="1000" b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References or footnotes can be given here</a:t>
            </a:r>
            <a:endParaRPr lang="en-US" dirty="0"/>
          </a:p>
        </p:txBody>
      </p:sp>
      <p:pic>
        <p:nvPicPr>
          <p:cNvPr id="23" name="Grafik 23" descr="Ein Bild, das Text enthält.&#10;&#10;Automatisch generierte Beschreibung">
            <a:extLst>
              <a:ext uri="{FF2B5EF4-FFF2-40B4-BE49-F238E27FC236}">
                <a16:creationId xmlns:a16="http://schemas.microsoft.com/office/drawing/2014/main" id="{8D1407A4-3777-44BA-A0A6-A11DE288C8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46" y="208247"/>
            <a:ext cx="1043117" cy="34770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7E0392B-C12D-488B-9380-DB2BEFD41F4C}"/>
              </a:ext>
            </a:extLst>
          </p:cNvPr>
          <p:cNvGrpSpPr/>
          <p:nvPr userDrawn="1"/>
        </p:nvGrpSpPr>
        <p:grpSpPr>
          <a:xfrm>
            <a:off x="4885187" y="43035"/>
            <a:ext cx="6465697" cy="601184"/>
            <a:chOff x="6382849" y="337263"/>
            <a:chExt cx="14922840" cy="1387534"/>
          </a:xfrm>
        </p:grpSpPr>
        <p:pic>
          <p:nvPicPr>
            <p:cNvPr id="30" name="Grafik 15">
              <a:extLst>
                <a:ext uri="{FF2B5EF4-FFF2-40B4-BE49-F238E27FC236}">
                  <a16:creationId xmlns:a16="http://schemas.microsoft.com/office/drawing/2014/main" id="{B9C39136-9BAE-466A-B6BC-77050AE4AC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5413818" y="556567"/>
              <a:ext cx="1681012" cy="948926"/>
            </a:xfrm>
            <a:prstGeom prst="rect">
              <a:avLst/>
            </a:prstGeom>
          </p:spPr>
        </p:pic>
        <p:pic>
          <p:nvPicPr>
            <p:cNvPr id="31" name="Grafik 18">
              <a:extLst>
                <a:ext uri="{FF2B5EF4-FFF2-40B4-BE49-F238E27FC236}">
                  <a16:creationId xmlns:a16="http://schemas.microsoft.com/office/drawing/2014/main" id="{1C8E1300-B8A8-4231-AB7E-A84AF9D439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1593" y="700432"/>
              <a:ext cx="1849501" cy="661196"/>
            </a:xfrm>
            <a:prstGeom prst="rect">
              <a:avLst/>
            </a:prstGeom>
          </p:spPr>
        </p:pic>
        <p:pic>
          <p:nvPicPr>
            <p:cNvPr id="32" name="Grafik 5" descr="Ein Bild, das Drachen, fliegend, farbig, Laser enthält.&#10;&#10;Automatisch generierte Beschreibung">
              <a:extLst>
                <a:ext uri="{FF2B5EF4-FFF2-40B4-BE49-F238E27FC236}">
                  <a16:creationId xmlns:a16="http://schemas.microsoft.com/office/drawing/2014/main" id="{1740600E-7C92-467A-AF08-C2CC59CD5EA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849" y="466440"/>
              <a:ext cx="1985212" cy="112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Grafik 8">
              <a:extLst>
                <a:ext uri="{FF2B5EF4-FFF2-40B4-BE49-F238E27FC236}">
                  <a16:creationId xmlns:a16="http://schemas.microsoft.com/office/drawing/2014/main" id="{85E54CEB-FBCB-4010-867F-A803A41F4A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t="14956" r="5335" b="12034"/>
            <a:stretch/>
          </p:blipFill>
          <p:spPr bwMode="auto">
            <a:xfrm>
              <a:off x="10824626" y="466440"/>
              <a:ext cx="1985212" cy="1129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Grafik 11">
              <a:extLst>
                <a:ext uri="{FF2B5EF4-FFF2-40B4-BE49-F238E27FC236}">
                  <a16:creationId xmlns:a16="http://schemas.microsoft.com/office/drawing/2014/main" id="{34FE0D6C-D548-43D4-A7E6-705B3A39077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3585" y="337263"/>
              <a:ext cx="1392104" cy="138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Grafik 1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CB9F2078-77E1-4BA3-A1D7-60C12EF4C59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98362" y="736737"/>
              <a:ext cx="2211698" cy="58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Grafik 17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id="{DA8AEF9F-9EBA-4256-AEFF-2699A3AEAE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3113370" y="669447"/>
              <a:ext cx="1996915" cy="723169"/>
            </a:xfrm>
            <a:prstGeom prst="rect">
              <a:avLst/>
            </a:prstGeom>
          </p:spPr>
        </p:pic>
      </p:grpSp>
      <p:pic>
        <p:nvPicPr>
          <p:cNvPr id="42" name="Grafik 2">
            <a:extLst>
              <a:ext uri="{FF2B5EF4-FFF2-40B4-BE49-F238E27FC236}">
                <a16:creationId xmlns:a16="http://schemas.microsoft.com/office/drawing/2014/main" id="{9612DD84-E848-4970-BF48-5AE2ECE321D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1" y="43404"/>
            <a:ext cx="860142" cy="86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7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">
            <a:extLst>
              <a:ext uri="{FF2B5EF4-FFF2-40B4-BE49-F238E27FC236}">
                <a16:creationId xmlns:a16="http://schemas.microsoft.com/office/drawing/2014/main" id="{8BFC8992-3710-40D9-A414-3187D0580F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5" y="3725374"/>
            <a:ext cx="2388034" cy="42610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E767DD-DA74-4C03-B924-E48D42FC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85568" cy="365125"/>
          </a:xfrm>
        </p:spPr>
        <p:txBody>
          <a:bodyPr/>
          <a:lstStyle/>
          <a:p>
            <a:fld id="{A1BD5147-1F42-47D6-9F17-ACA75DD6F0BB}" type="datetime1">
              <a:rPr lang="en-GB" smtClean="0"/>
              <a:t>15/05/2024</a:t>
            </a:fld>
            <a:endParaRPr lang="en-GB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5FB9B9B-A10A-2C42-905D-04F65C326CF6}"/>
              </a:ext>
            </a:extLst>
          </p:cNvPr>
          <p:cNvSpPr/>
          <p:nvPr userDrawn="1"/>
        </p:nvSpPr>
        <p:spPr>
          <a:xfrm>
            <a:off x="508933" y="6483680"/>
            <a:ext cx="318896" cy="104929"/>
          </a:xfrm>
          <a:prstGeom prst="rect">
            <a:avLst/>
          </a:prstGeom>
          <a:solidFill>
            <a:srgbClr val="323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68247AC-042E-7241-8C33-E4D7157DDC6F}"/>
              </a:ext>
            </a:extLst>
          </p:cNvPr>
          <p:cNvSpPr/>
          <p:nvPr userDrawn="1"/>
        </p:nvSpPr>
        <p:spPr>
          <a:xfrm>
            <a:off x="1591476" y="6315533"/>
            <a:ext cx="187526" cy="99061"/>
          </a:xfrm>
          <a:prstGeom prst="rect">
            <a:avLst/>
          </a:prstGeom>
          <a:solidFill>
            <a:srgbClr val="6DC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584766F-D5D5-BF47-91B6-F7E39737C991}"/>
              </a:ext>
            </a:extLst>
          </p:cNvPr>
          <p:cNvSpPr/>
          <p:nvPr userDrawn="1"/>
        </p:nvSpPr>
        <p:spPr>
          <a:xfrm>
            <a:off x="1057415" y="6079528"/>
            <a:ext cx="318896" cy="104929"/>
          </a:xfrm>
          <a:prstGeom prst="rect">
            <a:avLst/>
          </a:prstGeom>
          <a:solidFill>
            <a:srgbClr val="64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4B407C4-7A5A-9249-8E64-09731B9A2D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4864" y="1869582"/>
            <a:ext cx="7143135" cy="712254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 for your attention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67DBD6B-13F2-3347-AC30-B179307787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24863" y="3780502"/>
            <a:ext cx="7143135" cy="48317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contact information</a:t>
            </a:r>
          </a:p>
        </p:txBody>
      </p:sp>
      <p:pic>
        <p:nvPicPr>
          <p:cNvPr id="21" name="Grafik 9">
            <a:extLst>
              <a:ext uri="{FF2B5EF4-FFF2-40B4-BE49-F238E27FC236}">
                <a16:creationId xmlns:a16="http://schemas.microsoft.com/office/drawing/2014/main" id="{E00DDAD7-2776-438A-A21C-4B060DFDC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856"/>
          <a:stretch/>
        </p:blipFill>
        <p:spPr>
          <a:xfrm>
            <a:off x="11125201" y="130175"/>
            <a:ext cx="1066800" cy="65913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3D485D8-9DA9-4B0C-8166-12BBDD0EF700}"/>
              </a:ext>
            </a:extLst>
          </p:cNvPr>
          <p:cNvSpPr/>
          <p:nvPr userDrawn="1"/>
        </p:nvSpPr>
        <p:spPr>
          <a:xfrm>
            <a:off x="10713720" y="6019800"/>
            <a:ext cx="1424940" cy="562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1F7AA96-D59E-C645-8EA0-BB0F58D1EA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5" y="4410359"/>
            <a:ext cx="1388202" cy="462734"/>
          </a:xfrm>
          <a:prstGeom prst="rect">
            <a:avLst/>
          </a:prstGeom>
        </p:spPr>
      </p:pic>
      <p:pic>
        <p:nvPicPr>
          <p:cNvPr id="23" name="Grafik 2">
            <a:extLst>
              <a:ext uri="{FF2B5EF4-FFF2-40B4-BE49-F238E27FC236}">
                <a16:creationId xmlns:a16="http://schemas.microsoft.com/office/drawing/2014/main" id="{22D5C28C-3B8E-4643-936B-94357256864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5" y="1835032"/>
            <a:ext cx="2388035" cy="164499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DCEAFDE-85A7-4682-94B2-C7F17600181B}"/>
              </a:ext>
            </a:extLst>
          </p:cNvPr>
          <p:cNvGrpSpPr/>
          <p:nvPr userDrawn="1"/>
        </p:nvGrpSpPr>
        <p:grpSpPr>
          <a:xfrm>
            <a:off x="3065870" y="5184296"/>
            <a:ext cx="6868406" cy="831780"/>
            <a:chOff x="2436742" y="429728"/>
            <a:chExt cx="9324196" cy="1129182"/>
          </a:xfrm>
        </p:grpSpPr>
        <p:pic>
          <p:nvPicPr>
            <p:cNvPr id="25" name="Grafik 18">
              <a:extLst>
                <a:ext uri="{FF2B5EF4-FFF2-40B4-BE49-F238E27FC236}">
                  <a16:creationId xmlns:a16="http://schemas.microsoft.com/office/drawing/2014/main" id="{32780426-E275-4478-BA27-59E66CB319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1165" y="664043"/>
              <a:ext cx="1847700" cy="660553"/>
            </a:xfrm>
            <a:prstGeom prst="rect">
              <a:avLst/>
            </a:prstGeom>
          </p:spPr>
        </p:pic>
        <p:pic>
          <p:nvPicPr>
            <p:cNvPr id="26" name="Grafik 5" descr="Ein Bild, das Drachen, fliegend, farbig, Laser enthält.&#10;&#10;Automatisch generierte Beschreibung">
              <a:extLst>
                <a:ext uri="{FF2B5EF4-FFF2-40B4-BE49-F238E27FC236}">
                  <a16:creationId xmlns:a16="http://schemas.microsoft.com/office/drawing/2014/main" id="{30F13C57-C471-4335-90ED-7C84276E8DD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4" r="2684"/>
            <a:stretch/>
          </p:blipFill>
          <p:spPr bwMode="auto">
            <a:xfrm>
              <a:off x="2436742" y="429728"/>
              <a:ext cx="1847698" cy="112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Grafik 8">
              <a:extLst>
                <a:ext uri="{FF2B5EF4-FFF2-40B4-BE49-F238E27FC236}">
                  <a16:creationId xmlns:a16="http://schemas.microsoft.com/office/drawing/2014/main" id="{2DB99292-A665-4817-AB80-A916B40E374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18" t="14391" r="6728" b="17004"/>
            <a:stretch/>
          </p:blipFill>
          <p:spPr bwMode="auto">
            <a:xfrm>
              <a:off x="7368777" y="463791"/>
              <a:ext cx="1847698" cy="106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Grafik 17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id="{D5ABC1D0-4CCA-451D-A1C1-43A945ED12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9764023" y="632734"/>
              <a:ext cx="1996915" cy="72316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FC6FA4A-9E25-486F-88F3-2EE15ADC5BF0}"/>
              </a:ext>
            </a:extLst>
          </p:cNvPr>
          <p:cNvGrpSpPr/>
          <p:nvPr userDrawn="1"/>
        </p:nvGrpSpPr>
        <p:grpSpPr>
          <a:xfrm>
            <a:off x="4125675" y="6036532"/>
            <a:ext cx="4748797" cy="698999"/>
            <a:chOff x="4227235" y="6036532"/>
            <a:chExt cx="4748797" cy="698999"/>
          </a:xfrm>
        </p:grpSpPr>
        <p:pic>
          <p:nvPicPr>
            <p:cNvPr id="32" name="Grafik 15">
              <a:extLst>
                <a:ext uri="{FF2B5EF4-FFF2-40B4-BE49-F238E27FC236}">
                  <a16:creationId xmlns:a16="http://schemas.microsoft.com/office/drawing/2014/main" id="{A93515EB-F537-455F-9F94-3287882EE9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l="4666" r="6910"/>
            <a:stretch/>
          </p:blipFill>
          <p:spPr>
            <a:xfrm>
              <a:off x="4227235" y="6036532"/>
              <a:ext cx="1094923" cy="698999"/>
            </a:xfrm>
            <a:prstGeom prst="rect">
              <a:avLst/>
            </a:prstGeom>
          </p:spPr>
        </p:pic>
        <p:pic>
          <p:nvPicPr>
            <p:cNvPr id="33" name="Grafik 11">
              <a:extLst>
                <a:ext uri="{FF2B5EF4-FFF2-40B4-BE49-F238E27FC236}">
                  <a16:creationId xmlns:a16="http://schemas.microsoft.com/office/drawing/2014/main" id="{093DABAF-5B6B-4F55-8D52-5D81ADFEED3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51" b="16972"/>
            <a:stretch/>
          </p:blipFill>
          <p:spPr bwMode="auto">
            <a:xfrm>
              <a:off x="7950578" y="6079528"/>
              <a:ext cx="1025454" cy="613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Grafik 1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68E8EB7C-464C-4412-B5C9-E624990418E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9362" y="6118201"/>
              <a:ext cx="1629185" cy="53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25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2E0AD0-A366-4EDF-BD8E-FE0CF5F5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4DE51-55E9-4342-AE79-4F5B42658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9711B-A94C-48BC-9C7F-230325D4F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0D1A03-526F-44D1-93E9-CCE6AD4630CB}" type="datetime1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D72C5-6FA0-437C-9C7B-F194606B0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References or footnotes can be given here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0F8A4-49A1-4C25-82C2-D42879BA3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7010A4-4A34-49DB-AF7D-3CE2AAEA445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67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6" r:id="rId5"/>
    <p:sldLayoutId id="2147483655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C59DB-7249-0D41-B293-6C2B8EF78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7CB16-DF6B-6F41-A5CF-B81B3EECF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863" y="3314247"/>
            <a:ext cx="7143135" cy="932512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31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224838-39F6-48BC-A580-CA3BB7EF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10A4-4A34-49DB-AF7D-3CE2AAEA4451}" type="slidenum">
              <a:rPr lang="en-GB" smtClean="0"/>
              <a:t>2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0C484-D4DF-4112-A9A8-8BFFF4B9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A507C-0864-44CC-A0D9-3141AADE53E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E338B2-9D7E-4817-908D-48A5CBE67DF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B929E-1ABC-402A-ADC7-F338A2D82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References or footnotes can be given here</a:t>
            </a:r>
          </a:p>
        </p:txBody>
      </p:sp>
    </p:spTree>
    <p:extLst>
      <p:ext uri="{BB962C8B-B14F-4D97-AF65-F5344CB8AC3E}">
        <p14:creationId xmlns:p14="http://schemas.microsoft.com/office/powerpoint/2010/main" val="3547898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754F6E-7054-4030-BEA0-99A64D6C0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32A38C2-F629-4ABD-8C18-0F4FCE2CFA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540884817"/>
      </p:ext>
    </p:extLst>
  </p:cSld>
  <p:clrMapOvr>
    <a:masterClrMapping/>
  </p:clrMapOvr>
</p:sld>
</file>

<file path=ppt/theme/theme1.xml><?xml version="1.0" encoding="utf-8"?>
<a:theme xmlns:a="http://schemas.openxmlformats.org/drawingml/2006/main" name="E-TEMS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8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E-TEMS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Anna Badasian</dc:creator>
  <cp:lastModifiedBy>Anna Badasian</cp:lastModifiedBy>
  <cp:revision>34</cp:revision>
  <dcterms:created xsi:type="dcterms:W3CDTF">2021-02-02T15:01:06Z</dcterms:created>
  <dcterms:modified xsi:type="dcterms:W3CDTF">2024-05-15T10:39:03Z</dcterms:modified>
</cp:coreProperties>
</file>